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29" r:id="rId3"/>
    <p:sldId id="287" r:id="rId4"/>
    <p:sldId id="324" r:id="rId5"/>
    <p:sldId id="330" r:id="rId6"/>
    <p:sldId id="325" r:id="rId7"/>
    <p:sldId id="326" r:id="rId8"/>
    <p:sldId id="327" r:id="rId9"/>
    <p:sldId id="298" r:id="rId10"/>
    <p:sldId id="306" r:id="rId11"/>
    <p:sldId id="299" r:id="rId12"/>
    <p:sldId id="307" r:id="rId13"/>
    <p:sldId id="301" r:id="rId14"/>
    <p:sldId id="290" r:id="rId15"/>
    <p:sldId id="328" r:id="rId16"/>
    <p:sldId id="286" r:id="rId17"/>
    <p:sldId id="297" r:id="rId18"/>
    <p:sldId id="278" r:id="rId19"/>
    <p:sldId id="283" r:id="rId20"/>
    <p:sldId id="266" r:id="rId21"/>
    <p:sldId id="264" r:id="rId22"/>
    <p:sldId id="277" r:id="rId23"/>
    <p:sldId id="279" r:id="rId24"/>
    <p:sldId id="303" r:id="rId25"/>
    <p:sldId id="284" r:id="rId26"/>
    <p:sldId id="291" r:id="rId27"/>
    <p:sldId id="293" r:id="rId28"/>
    <p:sldId id="294" r:id="rId29"/>
    <p:sldId id="295" r:id="rId30"/>
    <p:sldId id="296" r:id="rId31"/>
    <p:sldId id="259" r:id="rId32"/>
    <p:sldId id="304" r:id="rId33"/>
    <p:sldId id="305" r:id="rId34"/>
    <p:sldId id="323" r:id="rId35"/>
    <p:sldId id="331" r:id="rId36"/>
    <p:sldId id="271" r:id="rId37"/>
    <p:sldId id="302" r:id="rId38"/>
    <p:sldId id="280" r:id="rId39"/>
    <p:sldId id="308" r:id="rId40"/>
    <p:sldId id="27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84082" autoAdjust="0"/>
  </p:normalViewPr>
  <p:slideViewPr>
    <p:cSldViewPr>
      <p:cViewPr varScale="1">
        <p:scale>
          <a:sx n="107" d="100"/>
          <a:sy n="107" d="100"/>
        </p:scale>
        <p:origin x="968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3B90E-3730-4B40-9A2B-40E03BBCA595}" type="doc">
      <dgm:prSet loTypeId="urn:microsoft.com/office/officeart/2005/8/layout/default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CB69A64-6F16-4ADF-864A-AD1F1FF44180}">
      <dgm:prSet phldrT="[Text]"/>
      <dgm:spPr/>
      <dgm:t>
        <a:bodyPr/>
        <a:lstStyle/>
        <a:p>
          <a:r>
            <a:rPr lang="en-US" dirty="0"/>
            <a:t>Inadequate peripheral access</a:t>
          </a:r>
        </a:p>
      </dgm:t>
    </dgm:pt>
    <dgm:pt modelId="{359411A6-CE4F-46D9-B2E9-F46DE91559E4}" type="parTrans" cxnId="{B86F8D1C-AF9E-4EC4-9946-FA2578B03BDD}">
      <dgm:prSet/>
      <dgm:spPr/>
      <dgm:t>
        <a:bodyPr/>
        <a:lstStyle/>
        <a:p>
          <a:endParaRPr lang="en-US"/>
        </a:p>
      </dgm:t>
    </dgm:pt>
    <dgm:pt modelId="{C87C172F-5313-4073-B523-74C118342A34}" type="sibTrans" cxnId="{B86F8D1C-AF9E-4EC4-9946-FA2578B03BDD}">
      <dgm:prSet/>
      <dgm:spPr/>
      <dgm:t>
        <a:bodyPr/>
        <a:lstStyle/>
        <a:p>
          <a:endParaRPr lang="en-US"/>
        </a:p>
      </dgm:t>
    </dgm:pt>
    <dgm:pt modelId="{20ED5440-34D2-4B50-A8E7-23CD56D4CD04}">
      <dgm:prSet phldrT="[Text]"/>
      <dgm:spPr/>
      <dgm:t>
        <a:bodyPr/>
        <a:lstStyle/>
        <a:p>
          <a:r>
            <a:rPr lang="en-US" dirty="0"/>
            <a:t>Vasopressors &amp; Vesicants</a:t>
          </a:r>
        </a:p>
      </dgm:t>
    </dgm:pt>
    <dgm:pt modelId="{A5B77057-303C-422E-81B1-C5D3424DD0EE}" type="parTrans" cxnId="{BEB4F556-309C-4894-A6E4-0F7E59726C7D}">
      <dgm:prSet/>
      <dgm:spPr/>
      <dgm:t>
        <a:bodyPr/>
        <a:lstStyle/>
        <a:p>
          <a:endParaRPr lang="en-US"/>
        </a:p>
      </dgm:t>
    </dgm:pt>
    <dgm:pt modelId="{AFAC2203-5B69-4BA4-AC0D-90AD56D43A67}" type="sibTrans" cxnId="{BEB4F556-309C-4894-A6E4-0F7E59726C7D}">
      <dgm:prSet/>
      <dgm:spPr/>
      <dgm:t>
        <a:bodyPr/>
        <a:lstStyle/>
        <a:p>
          <a:endParaRPr lang="en-US"/>
        </a:p>
      </dgm:t>
    </dgm:pt>
    <dgm:pt modelId="{6AE2D995-D41B-4442-A82F-49FF017FBB7B}">
      <dgm:prSet phldrT="[Text]"/>
      <dgm:spPr/>
      <dgm:t>
        <a:bodyPr/>
        <a:lstStyle/>
        <a:p>
          <a:r>
            <a:rPr lang="en-US" dirty="0"/>
            <a:t>Hemodialysis</a:t>
          </a:r>
        </a:p>
      </dgm:t>
    </dgm:pt>
    <dgm:pt modelId="{CA89E18A-6DFD-46B4-BF81-579A1197E0B8}" type="parTrans" cxnId="{B160F9D5-519E-4573-902D-4A463B1C4174}">
      <dgm:prSet/>
      <dgm:spPr/>
      <dgm:t>
        <a:bodyPr/>
        <a:lstStyle/>
        <a:p>
          <a:endParaRPr lang="en-US"/>
        </a:p>
      </dgm:t>
    </dgm:pt>
    <dgm:pt modelId="{0E91E083-A13E-4E52-BFE4-089929ABCB33}" type="sibTrans" cxnId="{B160F9D5-519E-4573-902D-4A463B1C4174}">
      <dgm:prSet/>
      <dgm:spPr/>
      <dgm:t>
        <a:bodyPr/>
        <a:lstStyle/>
        <a:p>
          <a:endParaRPr lang="en-US"/>
        </a:p>
      </dgm:t>
    </dgm:pt>
    <dgm:pt modelId="{ED0A3C58-9953-4EF3-9326-04AB93E932CF}">
      <dgm:prSet phldrT="[Text]"/>
      <dgm:spPr/>
      <dgm:t>
        <a:bodyPr/>
        <a:lstStyle/>
        <a:p>
          <a:r>
            <a:rPr lang="en-US" dirty="0"/>
            <a:t>Hemodynamic monitoring</a:t>
          </a:r>
        </a:p>
      </dgm:t>
    </dgm:pt>
    <dgm:pt modelId="{8684421B-7CC9-4A4F-BC11-B0B7AC3CFBF5}" type="parTrans" cxnId="{DAC2E048-BDDF-48F3-94CC-335028CE88E9}">
      <dgm:prSet/>
      <dgm:spPr/>
      <dgm:t>
        <a:bodyPr/>
        <a:lstStyle/>
        <a:p>
          <a:endParaRPr lang="en-US"/>
        </a:p>
      </dgm:t>
    </dgm:pt>
    <dgm:pt modelId="{6452620A-6C74-4184-8209-52CED513C4E3}" type="sibTrans" cxnId="{DAC2E048-BDDF-48F3-94CC-335028CE88E9}">
      <dgm:prSet/>
      <dgm:spPr/>
      <dgm:t>
        <a:bodyPr/>
        <a:lstStyle/>
        <a:p>
          <a:endParaRPr lang="en-US"/>
        </a:p>
      </dgm:t>
    </dgm:pt>
    <dgm:pt modelId="{6A450A7B-2474-4266-9CDC-9BC775F204A3}">
      <dgm:prSet phldrT="[Text]"/>
      <dgm:spPr/>
      <dgm:t>
        <a:bodyPr/>
        <a:lstStyle/>
        <a:p>
          <a:r>
            <a:rPr lang="en-US" dirty="0"/>
            <a:t>Rapid resuscitation</a:t>
          </a:r>
        </a:p>
      </dgm:t>
    </dgm:pt>
    <dgm:pt modelId="{2FE1650D-58D6-4E76-B9D3-0FEDC9A458F4}" type="parTrans" cxnId="{5CCE00DD-35E8-4D0C-8435-E3D7FE76574D}">
      <dgm:prSet/>
      <dgm:spPr/>
      <dgm:t>
        <a:bodyPr/>
        <a:lstStyle/>
        <a:p>
          <a:endParaRPr lang="en-US"/>
        </a:p>
      </dgm:t>
    </dgm:pt>
    <dgm:pt modelId="{AB5F89A9-4C64-4B45-BA5E-A7E4713A4244}" type="sibTrans" cxnId="{5CCE00DD-35E8-4D0C-8435-E3D7FE76574D}">
      <dgm:prSet/>
      <dgm:spPr/>
      <dgm:t>
        <a:bodyPr/>
        <a:lstStyle/>
        <a:p>
          <a:endParaRPr lang="en-US"/>
        </a:p>
      </dgm:t>
    </dgm:pt>
    <dgm:pt modelId="{E6C2195C-C82E-4445-BFD8-DB85209B22B2}" type="pres">
      <dgm:prSet presAssocID="{85F3B90E-3730-4B40-9A2B-40E03BBCA595}" presName="diagram" presStyleCnt="0">
        <dgm:presLayoutVars>
          <dgm:dir/>
          <dgm:resizeHandles val="exact"/>
        </dgm:presLayoutVars>
      </dgm:prSet>
      <dgm:spPr/>
    </dgm:pt>
    <dgm:pt modelId="{CD008C3B-A59B-4469-9DB3-B15499346E97}" type="pres">
      <dgm:prSet presAssocID="{DCB69A64-6F16-4ADF-864A-AD1F1FF44180}" presName="node" presStyleLbl="node1" presStyleIdx="0" presStyleCnt="5">
        <dgm:presLayoutVars>
          <dgm:bulletEnabled val="1"/>
        </dgm:presLayoutVars>
      </dgm:prSet>
      <dgm:spPr/>
    </dgm:pt>
    <dgm:pt modelId="{D512AE60-CB60-4384-8358-8F4EBC261F05}" type="pres">
      <dgm:prSet presAssocID="{C87C172F-5313-4073-B523-74C118342A34}" presName="sibTrans" presStyleCnt="0"/>
      <dgm:spPr/>
    </dgm:pt>
    <dgm:pt modelId="{4819C39C-05B4-4FED-A51E-1207AADD5BF3}" type="pres">
      <dgm:prSet presAssocID="{20ED5440-34D2-4B50-A8E7-23CD56D4CD04}" presName="node" presStyleLbl="node1" presStyleIdx="1" presStyleCnt="5">
        <dgm:presLayoutVars>
          <dgm:bulletEnabled val="1"/>
        </dgm:presLayoutVars>
      </dgm:prSet>
      <dgm:spPr/>
    </dgm:pt>
    <dgm:pt modelId="{76FC803B-E329-41C6-96BA-80349DB2CE92}" type="pres">
      <dgm:prSet presAssocID="{AFAC2203-5B69-4BA4-AC0D-90AD56D43A67}" presName="sibTrans" presStyleCnt="0"/>
      <dgm:spPr/>
    </dgm:pt>
    <dgm:pt modelId="{EBEEFCC3-F0C3-46B3-8EF0-184DA63FEF9F}" type="pres">
      <dgm:prSet presAssocID="{6AE2D995-D41B-4442-A82F-49FF017FBB7B}" presName="node" presStyleLbl="node1" presStyleIdx="2" presStyleCnt="5">
        <dgm:presLayoutVars>
          <dgm:bulletEnabled val="1"/>
        </dgm:presLayoutVars>
      </dgm:prSet>
      <dgm:spPr/>
    </dgm:pt>
    <dgm:pt modelId="{C65C4203-F2D4-4E09-80F8-D8B4A37D7A8E}" type="pres">
      <dgm:prSet presAssocID="{0E91E083-A13E-4E52-BFE4-089929ABCB33}" presName="sibTrans" presStyleCnt="0"/>
      <dgm:spPr/>
    </dgm:pt>
    <dgm:pt modelId="{1B4AD096-8743-4EAD-825F-5EC0CB907E88}" type="pres">
      <dgm:prSet presAssocID="{ED0A3C58-9953-4EF3-9326-04AB93E932CF}" presName="node" presStyleLbl="node1" presStyleIdx="3" presStyleCnt="5">
        <dgm:presLayoutVars>
          <dgm:bulletEnabled val="1"/>
        </dgm:presLayoutVars>
      </dgm:prSet>
      <dgm:spPr/>
    </dgm:pt>
    <dgm:pt modelId="{B6ECAF79-CE0C-4F09-A8DC-99709FCEC837}" type="pres">
      <dgm:prSet presAssocID="{6452620A-6C74-4184-8209-52CED513C4E3}" presName="sibTrans" presStyleCnt="0"/>
      <dgm:spPr/>
    </dgm:pt>
    <dgm:pt modelId="{C48021F0-7CA6-4777-B0BC-89ACE72C2D26}" type="pres">
      <dgm:prSet presAssocID="{6A450A7B-2474-4266-9CDC-9BC775F204A3}" presName="node" presStyleLbl="node1" presStyleIdx="4" presStyleCnt="5">
        <dgm:presLayoutVars>
          <dgm:bulletEnabled val="1"/>
        </dgm:presLayoutVars>
      </dgm:prSet>
      <dgm:spPr/>
    </dgm:pt>
  </dgm:ptLst>
  <dgm:cxnLst>
    <dgm:cxn modelId="{B86F8D1C-AF9E-4EC4-9946-FA2578B03BDD}" srcId="{85F3B90E-3730-4B40-9A2B-40E03BBCA595}" destId="{DCB69A64-6F16-4ADF-864A-AD1F1FF44180}" srcOrd="0" destOrd="0" parTransId="{359411A6-CE4F-46D9-B2E9-F46DE91559E4}" sibTransId="{C87C172F-5313-4073-B523-74C118342A34}"/>
    <dgm:cxn modelId="{B8307C33-9D7F-405F-B541-D3E1FA3488E2}" type="presOf" srcId="{DCB69A64-6F16-4ADF-864A-AD1F1FF44180}" destId="{CD008C3B-A59B-4469-9DB3-B15499346E97}" srcOrd="0" destOrd="0" presId="urn:microsoft.com/office/officeart/2005/8/layout/default"/>
    <dgm:cxn modelId="{72B0543A-0599-4060-A480-C13DCBA30806}" type="presOf" srcId="{ED0A3C58-9953-4EF3-9326-04AB93E932CF}" destId="{1B4AD096-8743-4EAD-825F-5EC0CB907E88}" srcOrd="0" destOrd="0" presId="urn:microsoft.com/office/officeart/2005/8/layout/default"/>
    <dgm:cxn modelId="{459B8047-5508-483A-8804-0269541B5CAA}" type="presOf" srcId="{85F3B90E-3730-4B40-9A2B-40E03BBCA595}" destId="{E6C2195C-C82E-4445-BFD8-DB85209B22B2}" srcOrd="0" destOrd="0" presId="urn:microsoft.com/office/officeart/2005/8/layout/default"/>
    <dgm:cxn modelId="{DAC2E048-BDDF-48F3-94CC-335028CE88E9}" srcId="{85F3B90E-3730-4B40-9A2B-40E03BBCA595}" destId="{ED0A3C58-9953-4EF3-9326-04AB93E932CF}" srcOrd="3" destOrd="0" parTransId="{8684421B-7CC9-4A4F-BC11-B0B7AC3CFBF5}" sibTransId="{6452620A-6C74-4184-8209-52CED513C4E3}"/>
    <dgm:cxn modelId="{BEB4F556-309C-4894-A6E4-0F7E59726C7D}" srcId="{85F3B90E-3730-4B40-9A2B-40E03BBCA595}" destId="{20ED5440-34D2-4B50-A8E7-23CD56D4CD04}" srcOrd="1" destOrd="0" parTransId="{A5B77057-303C-422E-81B1-C5D3424DD0EE}" sibTransId="{AFAC2203-5B69-4BA4-AC0D-90AD56D43A67}"/>
    <dgm:cxn modelId="{DB6F986F-760D-4CB5-82A6-D41F7164E58A}" type="presOf" srcId="{6A450A7B-2474-4266-9CDC-9BC775F204A3}" destId="{C48021F0-7CA6-4777-B0BC-89ACE72C2D26}" srcOrd="0" destOrd="0" presId="urn:microsoft.com/office/officeart/2005/8/layout/default"/>
    <dgm:cxn modelId="{E24ECC7F-2ED4-4801-A048-9A800113F37B}" type="presOf" srcId="{20ED5440-34D2-4B50-A8E7-23CD56D4CD04}" destId="{4819C39C-05B4-4FED-A51E-1207AADD5BF3}" srcOrd="0" destOrd="0" presId="urn:microsoft.com/office/officeart/2005/8/layout/default"/>
    <dgm:cxn modelId="{10052BBA-1EE0-46C4-9F6A-04A605AFBF0E}" type="presOf" srcId="{6AE2D995-D41B-4442-A82F-49FF017FBB7B}" destId="{EBEEFCC3-F0C3-46B3-8EF0-184DA63FEF9F}" srcOrd="0" destOrd="0" presId="urn:microsoft.com/office/officeart/2005/8/layout/default"/>
    <dgm:cxn modelId="{B160F9D5-519E-4573-902D-4A463B1C4174}" srcId="{85F3B90E-3730-4B40-9A2B-40E03BBCA595}" destId="{6AE2D995-D41B-4442-A82F-49FF017FBB7B}" srcOrd="2" destOrd="0" parTransId="{CA89E18A-6DFD-46B4-BF81-579A1197E0B8}" sibTransId="{0E91E083-A13E-4E52-BFE4-089929ABCB33}"/>
    <dgm:cxn modelId="{5CCE00DD-35E8-4D0C-8435-E3D7FE76574D}" srcId="{85F3B90E-3730-4B40-9A2B-40E03BBCA595}" destId="{6A450A7B-2474-4266-9CDC-9BC775F204A3}" srcOrd="4" destOrd="0" parTransId="{2FE1650D-58D6-4E76-B9D3-0FEDC9A458F4}" sibTransId="{AB5F89A9-4C64-4B45-BA5E-A7E4713A4244}"/>
    <dgm:cxn modelId="{49AE52E2-9021-45EF-9CE8-E1DBF40FB359}" type="presParOf" srcId="{E6C2195C-C82E-4445-BFD8-DB85209B22B2}" destId="{CD008C3B-A59B-4469-9DB3-B15499346E97}" srcOrd="0" destOrd="0" presId="urn:microsoft.com/office/officeart/2005/8/layout/default"/>
    <dgm:cxn modelId="{8D869888-F1E5-4BEC-A2CA-4473EC797B0B}" type="presParOf" srcId="{E6C2195C-C82E-4445-BFD8-DB85209B22B2}" destId="{D512AE60-CB60-4384-8358-8F4EBC261F05}" srcOrd="1" destOrd="0" presId="urn:microsoft.com/office/officeart/2005/8/layout/default"/>
    <dgm:cxn modelId="{80AAB0D1-A098-4B28-B1BE-A0D7FEC5EEAA}" type="presParOf" srcId="{E6C2195C-C82E-4445-BFD8-DB85209B22B2}" destId="{4819C39C-05B4-4FED-A51E-1207AADD5BF3}" srcOrd="2" destOrd="0" presId="urn:microsoft.com/office/officeart/2005/8/layout/default"/>
    <dgm:cxn modelId="{820E5C58-F187-4EF5-AA6E-753EB55CFA31}" type="presParOf" srcId="{E6C2195C-C82E-4445-BFD8-DB85209B22B2}" destId="{76FC803B-E329-41C6-96BA-80349DB2CE92}" srcOrd="3" destOrd="0" presId="urn:microsoft.com/office/officeart/2005/8/layout/default"/>
    <dgm:cxn modelId="{A4170623-9B67-436F-A440-82188660B73B}" type="presParOf" srcId="{E6C2195C-C82E-4445-BFD8-DB85209B22B2}" destId="{EBEEFCC3-F0C3-46B3-8EF0-184DA63FEF9F}" srcOrd="4" destOrd="0" presId="urn:microsoft.com/office/officeart/2005/8/layout/default"/>
    <dgm:cxn modelId="{AB6DBC0D-A60C-41CA-8CF7-E50AD674EF98}" type="presParOf" srcId="{E6C2195C-C82E-4445-BFD8-DB85209B22B2}" destId="{C65C4203-F2D4-4E09-80F8-D8B4A37D7A8E}" srcOrd="5" destOrd="0" presId="urn:microsoft.com/office/officeart/2005/8/layout/default"/>
    <dgm:cxn modelId="{369791FD-86BE-45F5-8E73-940C92A8D8B1}" type="presParOf" srcId="{E6C2195C-C82E-4445-BFD8-DB85209B22B2}" destId="{1B4AD096-8743-4EAD-825F-5EC0CB907E88}" srcOrd="6" destOrd="0" presId="urn:microsoft.com/office/officeart/2005/8/layout/default"/>
    <dgm:cxn modelId="{ED0EAADC-BBCC-415B-8053-D4F5C1F9D0CA}" type="presParOf" srcId="{E6C2195C-C82E-4445-BFD8-DB85209B22B2}" destId="{B6ECAF79-CE0C-4F09-A8DC-99709FCEC837}" srcOrd="7" destOrd="0" presId="urn:microsoft.com/office/officeart/2005/8/layout/default"/>
    <dgm:cxn modelId="{A2BE452C-A8ED-4F48-8193-C1F27B3021EE}" type="presParOf" srcId="{E6C2195C-C82E-4445-BFD8-DB85209B22B2}" destId="{C48021F0-7CA6-4777-B0BC-89ACE72C2D2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9106AB-8FBF-4AB7-BB86-51A63841500A}" type="doc">
      <dgm:prSet loTypeId="urn:microsoft.com/office/officeart/2011/layout/Circle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3381CD-8B35-40FA-84A0-AE0293FF9265}">
      <dgm:prSet phldrT="[Text]" custT="1"/>
      <dgm:spPr/>
      <dgm:t>
        <a:bodyPr/>
        <a:lstStyle/>
        <a:p>
          <a:r>
            <a:rPr lang="en-US" sz="2400" dirty="0"/>
            <a:t>Consent</a:t>
          </a:r>
        </a:p>
      </dgm:t>
    </dgm:pt>
    <dgm:pt modelId="{4BDE9714-5B6A-4241-BD39-D360997C57F1}" type="parTrans" cxnId="{C334B03D-9AFB-44D0-808A-95D3CB40F588}">
      <dgm:prSet/>
      <dgm:spPr/>
      <dgm:t>
        <a:bodyPr/>
        <a:lstStyle/>
        <a:p>
          <a:endParaRPr lang="en-US"/>
        </a:p>
      </dgm:t>
    </dgm:pt>
    <dgm:pt modelId="{D683A05A-F64B-4C47-97E3-D9F55957EC0B}" type="sibTrans" cxnId="{C334B03D-9AFB-44D0-808A-95D3CB40F588}">
      <dgm:prSet/>
      <dgm:spPr/>
      <dgm:t>
        <a:bodyPr/>
        <a:lstStyle/>
        <a:p>
          <a:endParaRPr lang="en-US"/>
        </a:p>
      </dgm:t>
    </dgm:pt>
    <dgm:pt modelId="{70C8B9A4-F6C8-40FF-A08D-23909FA30D32}">
      <dgm:prSet phldrT="[Text]" custT="1"/>
      <dgm:spPr/>
      <dgm:t>
        <a:bodyPr/>
        <a:lstStyle/>
        <a:p>
          <a:r>
            <a:rPr lang="en-US" sz="2400" dirty="0"/>
            <a:t>Supplies</a:t>
          </a:r>
        </a:p>
      </dgm:t>
    </dgm:pt>
    <dgm:pt modelId="{99F2D5D7-17D0-4271-A043-1785B95E6EF1}" type="parTrans" cxnId="{A8B15907-2EE0-4CF8-A6D9-070AA123F66B}">
      <dgm:prSet/>
      <dgm:spPr/>
      <dgm:t>
        <a:bodyPr/>
        <a:lstStyle/>
        <a:p>
          <a:endParaRPr lang="en-US"/>
        </a:p>
      </dgm:t>
    </dgm:pt>
    <dgm:pt modelId="{311AFCD3-788B-4F26-B494-BF80DB212319}" type="sibTrans" cxnId="{A8B15907-2EE0-4CF8-A6D9-070AA123F66B}">
      <dgm:prSet/>
      <dgm:spPr/>
      <dgm:t>
        <a:bodyPr/>
        <a:lstStyle/>
        <a:p>
          <a:endParaRPr lang="en-US"/>
        </a:p>
      </dgm:t>
    </dgm:pt>
    <dgm:pt modelId="{9767284C-0824-4881-A0B6-17BC5342CBCC}">
      <dgm:prSet phldrT="[Text]" custT="1"/>
      <dgm:spPr/>
      <dgm:t>
        <a:bodyPr/>
        <a:lstStyle/>
        <a:p>
          <a:r>
            <a:rPr lang="en-US" sz="2400" dirty="0"/>
            <a:t>Position</a:t>
          </a:r>
        </a:p>
      </dgm:t>
    </dgm:pt>
    <dgm:pt modelId="{241713B7-5B3C-4FE6-BE6D-A2173D5C1B01}" type="parTrans" cxnId="{8E13444E-8A47-4370-B77D-6F362AC75407}">
      <dgm:prSet/>
      <dgm:spPr/>
      <dgm:t>
        <a:bodyPr/>
        <a:lstStyle/>
        <a:p>
          <a:endParaRPr lang="en-US"/>
        </a:p>
      </dgm:t>
    </dgm:pt>
    <dgm:pt modelId="{084B5668-16C6-4C7F-8CB9-4BC8A0A9458D}" type="sibTrans" cxnId="{8E13444E-8A47-4370-B77D-6F362AC75407}">
      <dgm:prSet/>
      <dgm:spPr/>
      <dgm:t>
        <a:bodyPr/>
        <a:lstStyle/>
        <a:p>
          <a:endParaRPr lang="en-US"/>
        </a:p>
      </dgm:t>
    </dgm:pt>
    <dgm:pt modelId="{481ED016-86BF-4C61-A97C-074EF7745E7D}">
      <dgm:prSet phldrT="[Text]" custT="1"/>
      <dgm:spPr/>
      <dgm:t>
        <a:bodyPr/>
        <a:lstStyle/>
        <a:p>
          <a:r>
            <a:rPr lang="en-US" sz="2400" dirty="0"/>
            <a:t>Set-up</a:t>
          </a:r>
        </a:p>
      </dgm:t>
    </dgm:pt>
    <dgm:pt modelId="{043A49B1-3A62-4C8A-8824-CF3F31BC9F80}" type="parTrans" cxnId="{CA263656-74EB-4574-A67E-20A605A52AD1}">
      <dgm:prSet/>
      <dgm:spPr/>
      <dgm:t>
        <a:bodyPr/>
        <a:lstStyle/>
        <a:p>
          <a:endParaRPr lang="en-US"/>
        </a:p>
      </dgm:t>
    </dgm:pt>
    <dgm:pt modelId="{0B407F46-61F7-45E0-86B1-1AF16CC2B959}" type="sibTrans" cxnId="{CA263656-74EB-4574-A67E-20A605A52AD1}">
      <dgm:prSet/>
      <dgm:spPr/>
      <dgm:t>
        <a:bodyPr/>
        <a:lstStyle/>
        <a:p>
          <a:endParaRPr lang="en-US"/>
        </a:p>
      </dgm:t>
    </dgm:pt>
    <dgm:pt modelId="{79F75785-B8FA-46B1-8375-87707A2D63BE}">
      <dgm:prSet phldrT="[Text]" custT="1"/>
      <dgm:spPr/>
      <dgm:t>
        <a:bodyPr/>
        <a:lstStyle/>
        <a:p>
          <a:r>
            <a:rPr lang="en-US" sz="2400" dirty="0"/>
            <a:t>Place line</a:t>
          </a:r>
        </a:p>
      </dgm:t>
    </dgm:pt>
    <dgm:pt modelId="{877F1AC3-3AF9-46D6-A4F1-87A02C8DF600}" type="parTrans" cxnId="{F275DBF6-2386-4B1A-8B61-35B5D0C0BFE2}">
      <dgm:prSet/>
      <dgm:spPr/>
      <dgm:t>
        <a:bodyPr/>
        <a:lstStyle/>
        <a:p>
          <a:endParaRPr lang="en-US"/>
        </a:p>
      </dgm:t>
    </dgm:pt>
    <dgm:pt modelId="{9845B393-3B1C-4966-A925-93C4A4B64019}" type="sibTrans" cxnId="{F275DBF6-2386-4B1A-8B61-35B5D0C0BFE2}">
      <dgm:prSet/>
      <dgm:spPr/>
      <dgm:t>
        <a:bodyPr/>
        <a:lstStyle/>
        <a:p>
          <a:endParaRPr lang="en-US"/>
        </a:p>
      </dgm:t>
    </dgm:pt>
    <dgm:pt modelId="{DC3148D3-CCC6-4985-B29C-E4A4E0551F5F}">
      <dgm:prSet phldrT="[Text]" custT="1"/>
      <dgm:spPr/>
      <dgm:t>
        <a:bodyPr/>
        <a:lstStyle/>
        <a:p>
          <a:r>
            <a:rPr lang="en-US" sz="2400" dirty="0"/>
            <a:t>Post care</a:t>
          </a:r>
        </a:p>
      </dgm:t>
    </dgm:pt>
    <dgm:pt modelId="{2FE0FE3C-8A5E-41AA-8D92-0F099A226F23}" type="parTrans" cxnId="{823EEB85-D6CB-4518-BAB8-E7EE642550AD}">
      <dgm:prSet/>
      <dgm:spPr/>
      <dgm:t>
        <a:bodyPr/>
        <a:lstStyle/>
        <a:p>
          <a:endParaRPr lang="en-US"/>
        </a:p>
      </dgm:t>
    </dgm:pt>
    <dgm:pt modelId="{6EEC06E8-3685-4218-9AC3-60605046F815}" type="sibTrans" cxnId="{823EEB85-D6CB-4518-BAB8-E7EE642550AD}">
      <dgm:prSet/>
      <dgm:spPr/>
      <dgm:t>
        <a:bodyPr/>
        <a:lstStyle/>
        <a:p>
          <a:endParaRPr lang="en-US"/>
        </a:p>
      </dgm:t>
    </dgm:pt>
    <dgm:pt modelId="{7CE17CAB-6FD4-4007-9002-B8A0D8A6DC0A}" type="pres">
      <dgm:prSet presAssocID="{DC9106AB-8FBF-4AB7-BB86-51A63841500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E73E79E-A09E-4304-9415-4C3507389C57}" type="pres">
      <dgm:prSet presAssocID="{DC3148D3-CCC6-4985-B29C-E4A4E0551F5F}" presName="Accent6" presStyleCnt="0"/>
      <dgm:spPr/>
    </dgm:pt>
    <dgm:pt modelId="{C097727F-7CE7-4DE0-B335-548F38DF7B3F}" type="pres">
      <dgm:prSet presAssocID="{DC3148D3-CCC6-4985-B29C-E4A4E0551F5F}" presName="Accent" presStyleLbl="node1" presStyleIdx="0" presStyleCnt="6"/>
      <dgm:spPr/>
    </dgm:pt>
    <dgm:pt modelId="{DCD1F2F2-F62A-4E61-8833-8E3F1CD66389}" type="pres">
      <dgm:prSet presAssocID="{DC3148D3-CCC6-4985-B29C-E4A4E0551F5F}" presName="ParentBackground6" presStyleCnt="0"/>
      <dgm:spPr/>
    </dgm:pt>
    <dgm:pt modelId="{5DAEBEB5-B596-4D88-9C7C-5DA0FE98C4AB}" type="pres">
      <dgm:prSet presAssocID="{DC3148D3-CCC6-4985-B29C-E4A4E0551F5F}" presName="ParentBackground" presStyleLbl="fgAcc1" presStyleIdx="0" presStyleCnt="6"/>
      <dgm:spPr/>
    </dgm:pt>
    <dgm:pt modelId="{5675F994-84C1-4EE7-8A83-231579F90710}" type="pres">
      <dgm:prSet presAssocID="{DC3148D3-CCC6-4985-B29C-E4A4E0551F5F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F6A9015-6BF7-4A4E-B57F-C2AA8BC0A48E}" type="pres">
      <dgm:prSet presAssocID="{79F75785-B8FA-46B1-8375-87707A2D63BE}" presName="Accent5" presStyleCnt="0"/>
      <dgm:spPr/>
    </dgm:pt>
    <dgm:pt modelId="{128D9B53-EEEC-4E3D-9537-33785EF83BC8}" type="pres">
      <dgm:prSet presAssocID="{79F75785-B8FA-46B1-8375-87707A2D63BE}" presName="Accent" presStyleLbl="node1" presStyleIdx="1" presStyleCnt="6"/>
      <dgm:spPr/>
    </dgm:pt>
    <dgm:pt modelId="{AECF76B2-B18F-4B63-99CB-ED9E07FD466F}" type="pres">
      <dgm:prSet presAssocID="{79F75785-B8FA-46B1-8375-87707A2D63BE}" presName="ParentBackground5" presStyleCnt="0"/>
      <dgm:spPr/>
    </dgm:pt>
    <dgm:pt modelId="{520405F1-3211-4FC1-AFC9-CF30E79A8232}" type="pres">
      <dgm:prSet presAssocID="{79F75785-B8FA-46B1-8375-87707A2D63BE}" presName="ParentBackground" presStyleLbl="fgAcc1" presStyleIdx="1" presStyleCnt="6"/>
      <dgm:spPr/>
    </dgm:pt>
    <dgm:pt modelId="{1B3A269E-61CB-453B-A255-6604C9480A1D}" type="pres">
      <dgm:prSet presAssocID="{79F75785-B8FA-46B1-8375-87707A2D63BE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8A9EB53-34D6-422B-866A-09CFE522FBCA}" type="pres">
      <dgm:prSet presAssocID="{481ED016-86BF-4C61-A97C-074EF7745E7D}" presName="Accent4" presStyleCnt="0"/>
      <dgm:spPr/>
    </dgm:pt>
    <dgm:pt modelId="{41A07BC5-767C-4588-82BE-030B46089B38}" type="pres">
      <dgm:prSet presAssocID="{481ED016-86BF-4C61-A97C-074EF7745E7D}" presName="Accent" presStyleLbl="node1" presStyleIdx="2" presStyleCnt="6"/>
      <dgm:spPr/>
    </dgm:pt>
    <dgm:pt modelId="{15D86171-10E1-4D59-92E8-0FAC138B53E0}" type="pres">
      <dgm:prSet presAssocID="{481ED016-86BF-4C61-A97C-074EF7745E7D}" presName="ParentBackground4" presStyleCnt="0"/>
      <dgm:spPr/>
    </dgm:pt>
    <dgm:pt modelId="{ADE175FF-7F4B-49BE-B670-CF8A4493C7AA}" type="pres">
      <dgm:prSet presAssocID="{481ED016-86BF-4C61-A97C-074EF7745E7D}" presName="ParentBackground" presStyleLbl="fgAcc1" presStyleIdx="2" presStyleCnt="6"/>
      <dgm:spPr/>
    </dgm:pt>
    <dgm:pt modelId="{B545CA36-BC30-4A45-875E-1D8EB71D5B83}" type="pres">
      <dgm:prSet presAssocID="{481ED016-86BF-4C61-A97C-074EF7745E7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21B988D-2CBB-467F-BC6D-FB2F9F7F3E30}" type="pres">
      <dgm:prSet presAssocID="{9767284C-0824-4881-A0B6-17BC5342CBCC}" presName="Accent3" presStyleCnt="0"/>
      <dgm:spPr/>
    </dgm:pt>
    <dgm:pt modelId="{6988D600-EB5F-4F4A-8AD4-68385444D374}" type="pres">
      <dgm:prSet presAssocID="{9767284C-0824-4881-A0B6-17BC5342CBCC}" presName="Accent" presStyleLbl="node1" presStyleIdx="3" presStyleCnt="6"/>
      <dgm:spPr/>
    </dgm:pt>
    <dgm:pt modelId="{02E7F1DC-635C-459B-B587-043DEB01B1D8}" type="pres">
      <dgm:prSet presAssocID="{9767284C-0824-4881-A0B6-17BC5342CBCC}" presName="ParentBackground3" presStyleCnt="0"/>
      <dgm:spPr/>
    </dgm:pt>
    <dgm:pt modelId="{6B1B9AFF-53F2-4B36-A9E0-FF5979D73B4E}" type="pres">
      <dgm:prSet presAssocID="{9767284C-0824-4881-A0B6-17BC5342CBCC}" presName="ParentBackground" presStyleLbl="fgAcc1" presStyleIdx="3" presStyleCnt="6"/>
      <dgm:spPr/>
    </dgm:pt>
    <dgm:pt modelId="{17917DE0-4810-43B6-9604-957996640845}" type="pres">
      <dgm:prSet presAssocID="{9767284C-0824-4881-A0B6-17BC5342CBC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66B637D-2E35-460D-8134-483CF7F1617F}" type="pres">
      <dgm:prSet presAssocID="{70C8B9A4-F6C8-40FF-A08D-23909FA30D32}" presName="Accent2" presStyleCnt="0"/>
      <dgm:spPr/>
    </dgm:pt>
    <dgm:pt modelId="{D37B5FCB-55A0-422E-845F-3EBAE97FACEB}" type="pres">
      <dgm:prSet presAssocID="{70C8B9A4-F6C8-40FF-A08D-23909FA30D32}" presName="Accent" presStyleLbl="node1" presStyleIdx="4" presStyleCnt="6"/>
      <dgm:spPr/>
    </dgm:pt>
    <dgm:pt modelId="{09C93AB2-6F28-4747-A9BE-B8655B52A295}" type="pres">
      <dgm:prSet presAssocID="{70C8B9A4-F6C8-40FF-A08D-23909FA30D32}" presName="ParentBackground2" presStyleCnt="0"/>
      <dgm:spPr/>
    </dgm:pt>
    <dgm:pt modelId="{BA8198ED-1109-4DD4-9916-865E23687690}" type="pres">
      <dgm:prSet presAssocID="{70C8B9A4-F6C8-40FF-A08D-23909FA30D32}" presName="ParentBackground" presStyleLbl="fgAcc1" presStyleIdx="4" presStyleCnt="6"/>
      <dgm:spPr/>
    </dgm:pt>
    <dgm:pt modelId="{531F0A34-08B1-4359-BAE8-52C30EEB8BF5}" type="pres">
      <dgm:prSet presAssocID="{70C8B9A4-F6C8-40FF-A08D-23909FA30D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AE7FF2-E4F2-4F1B-AF63-61AC1651DC6A}" type="pres">
      <dgm:prSet presAssocID="{1A3381CD-8B35-40FA-84A0-AE0293FF9265}" presName="Accent1" presStyleCnt="0"/>
      <dgm:spPr/>
    </dgm:pt>
    <dgm:pt modelId="{26959260-C47B-48C5-94F4-8C75664EC87A}" type="pres">
      <dgm:prSet presAssocID="{1A3381CD-8B35-40FA-84A0-AE0293FF9265}" presName="Accent" presStyleLbl="node1" presStyleIdx="5" presStyleCnt="6"/>
      <dgm:spPr/>
    </dgm:pt>
    <dgm:pt modelId="{D4CE3934-C476-4E78-AE19-36551B73332F}" type="pres">
      <dgm:prSet presAssocID="{1A3381CD-8B35-40FA-84A0-AE0293FF9265}" presName="ParentBackground1" presStyleCnt="0"/>
      <dgm:spPr/>
    </dgm:pt>
    <dgm:pt modelId="{643B4EE4-822A-4EF8-9EFB-F882632D1140}" type="pres">
      <dgm:prSet presAssocID="{1A3381CD-8B35-40FA-84A0-AE0293FF9265}" presName="ParentBackground" presStyleLbl="fgAcc1" presStyleIdx="5" presStyleCnt="6"/>
      <dgm:spPr/>
    </dgm:pt>
    <dgm:pt modelId="{44FDA1D8-E5AC-441D-8FE4-0F4C5D411883}" type="pres">
      <dgm:prSet presAssocID="{1A3381CD-8B35-40FA-84A0-AE0293FF926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8B15907-2EE0-4CF8-A6D9-070AA123F66B}" srcId="{DC9106AB-8FBF-4AB7-BB86-51A63841500A}" destId="{70C8B9A4-F6C8-40FF-A08D-23909FA30D32}" srcOrd="1" destOrd="0" parTransId="{99F2D5D7-17D0-4271-A043-1785B95E6EF1}" sibTransId="{311AFCD3-788B-4F26-B494-BF80DB212319}"/>
    <dgm:cxn modelId="{E141C60E-8E4B-4356-8BE0-39FD4268565E}" type="presOf" srcId="{DC9106AB-8FBF-4AB7-BB86-51A63841500A}" destId="{7CE17CAB-6FD4-4007-9002-B8A0D8A6DC0A}" srcOrd="0" destOrd="0" presId="urn:microsoft.com/office/officeart/2011/layout/CircleProcess"/>
    <dgm:cxn modelId="{966AF30E-8E27-46CA-A70A-A23D1D93F0C7}" type="presOf" srcId="{481ED016-86BF-4C61-A97C-074EF7745E7D}" destId="{ADE175FF-7F4B-49BE-B670-CF8A4493C7AA}" srcOrd="0" destOrd="0" presId="urn:microsoft.com/office/officeart/2011/layout/CircleProcess"/>
    <dgm:cxn modelId="{F4AADA28-21B6-466D-9147-0CD8AA8CC5BA}" type="presOf" srcId="{79F75785-B8FA-46B1-8375-87707A2D63BE}" destId="{520405F1-3211-4FC1-AFC9-CF30E79A8232}" srcOrd="0" destOrd="0" presId="urn:microsoft.com/office/officeart/2011/layout/CircleProcess"/>
    <dgm:cxn modelId="{048A2129-A397-4B95-86BB-AF9EA9C8E98A}" type="presOf" srcId="{481ED016-86BF-4C61-A97C-074EF7745E7D}" destId="{B545CA36-BC30-4A45-875E-1D8EB71D5B83}" srcOrd="1" destOrd="0" presId="urn:microsoft.com/office/officeart/2011/layout/CircleProcess"/>
    <dgm:cxn modelId="{C334B03D-9AFB-44D0-808A-95D3CB40F588}" srcId="{DC9106AB-8FBF-4AB7-BB86-51A63841500A}" destId="{1A3381CD-8B35-40FA-84A0-AE0293FF9265}" srcOrd="0" destOrd="0" parTransId="{4BDE9714-5B6A-4241-BD39-D360997C57F1}" sibTransId="{D683A05A-F64B-4C47-97E3-D9F55957EC0B}"/>
    <dgm:cxn modelId="{8E13444E-8A47-4370-B77D-6F362AC75407}" srcId="{DC9106AB-8FBF-4AB7-BB86-51A63841500A}" destId="{9767284C-0824-4881-A0B6-17BC5342CBCC}" srcOrd="2" destOrd="0" parTransId="{241713B7-5B3C-4FE6-BE6D-A2173D5C1B01}" sibTransId="{084B5668-16C6-4C7F-8CB9-4BC8A0A9458D}"/>
    <dgm:cxn modelId="{CA263656-74EB-4574-A67E-20A605A52AD1}" srcId="{DC9106AB-8FBF-4AB7-BB86-51A63841500A}" destId="{481ED016-86BF-4C61-A97C-074EF7745E7D}" srcOrd="3" destOrd="0" parTransId="{043A49B1-3A62-4C8A-8824-CF3F31BC9F80}" sibTransId="{0B407F46-61F7-45E0-86B1-1AF16CC2B959}"/>
    <dgm:cxn modelId="{99204369-E572-4D58-8CC5-DCB9722413BF}" type="presOf" srcId="{9767284C-0824-4881-A0B6-17BC5342CBCC}" destId="{17917DE0-4810-43B6-9604-957996640845}" srcOrd="1" destOrd="0" presId="urn:microsoft.com/office/officeart/2011/layout/CircleProcess"/>
    <dgm:cxn modelId="{A3722F74-5538-495A-9D80-48FE615A1B1E}" type="presOf" srcId="{1A3381CD-8B35-40FA-84A0-AE0293FF9265}" destId="{44FDA1D8-E5AC-441D-8FE4-0F4C5D411883}" srcOrd="1" destOrd="0" presId="urn:microsoft.com/office/officeart/2011/layout/CircleProcess"/>
    <dgm:cxn modelId="{E9E9607E-B9D3-4F9A-9D24-9E3097B8A61F}" type="presOf" srcId="{DC3148D3-CCC6-4985-B29C-E4A4E0551F5F}" destId="{5DAEBEB5-B596-4D88-9C7C-5DA0FE98C4AB}" srcOrd="0" destOrd="0" presId="urn:microsoft.com/office/officeart/2011/layout/CircleProcess"/>
    <dgm:cxn modelId="{823EEB85-D6CB-4518-BAB8-E7EE642550AD}" srcId="{DC9106AB-8FBF-4AB7-BB86-51A63841500A}" destId="{DC3148D3-CCC6-4985-B29C-E4A4E0551F5F}" srcOrd="5" destOrd="0" parTransId="{2FE0FE3C-8A5E-41AA-8D92-0F099A226F23}" sibTransId="{6EEC06E8-3685-4218-9AC3-60605046F815}"/>
    <dgm:cxn modelId="{EEC7FEAF-5627-403A-940A-484D4B3A0A0B}" type="presOf" srcId="{79F75785-B8FA-46B1-8375-87707A2D63BE}" destId="{1B3A269E-61CB-453B-A255-6604C9480A1D}" srcOrd="1" destOrd="0" presId="urn:microsoft.com/office/officeart/2011/layout/CircleProcess"/>
    <dgm:cxn modelId="{4181EEBE-F9BD-4E71-93DD-5620D0CAE9E1}" type="presOf" srcId="{1A3381CD-8B35-40FA-84A0-AE0293FF9265}" destId="{643B4EE4-822A-4EF8-9EFB-F882632D1140}" srcOrd="0" destOrd="0" presId="urn:microsoft.com/office/officeart/2011/layout/CircleProcess"/>
    <dgm:cxn modelId="{E4E07BC6-AA25-478D-8B3E-907CAB0B1F3E}" type="presOf" srcId="{9767284C-0824-4881-A0B6-17BC5342CBCC}" destId="{6B1B9AFF-53F2-4B36-A9E0-FF5979D73B4E}" srcOrd="0" destOrd="0" presId="urn:microsoft.com/office/officeart/2011/layout/CircleProcess"/>
    <dgm:cxn modelId="{1B6E4EC9-8DA6-4B68-8861-04AD7A899C0B}" type="presOf" srcId="{DC3148D3-CCC6-4985-B29C-E4A4E0551F5F}" destId="{5675F994-84C1-4EE7-8A83-231579F90710}" srcOrd="1" destOrd="0" presId="urn:microsoft.com/office/officeart/2011/layout/CircleProcess"/>
    <dgm:cxn modelId="{CC5AF4E7-E467-440E-BD2E-D93D25C9B93D}" type="presOf" srcId="{70C8B9A4-F6C8-40FF-A08D-23909FA30D32}" destId="{531F0A34-08B1-4359-BAE8-52C30EEB8BF5}" srcOrd="1" destOrd="0" presId="urn:microsoft.com/office/officeart/2011/layout/CircleProcess"/>
    <dgm:cxn modelId="{85C77DED-BE7F-430B-BA48-80BC09AFD58C}" type="presOf" srcId="{70C8B9A4-F6C8-40FF-A08D-23909FA30D32}" destId="{BA8198ED-1109-4DD4-9916-865E23687690}" srcOrd="0" destOrd="0" presId="urn:microsoft.com/office/officeart/2011/layout/CircleProcess"/>
    <dgm:cxn modelId="{F275DBF6-2386-4B1A-8B61-35B5D0C0BFE2}" srcId="{DC9106AB-8FBF-4AB7-BB86-51A63841500A}" destId="{79F75785-B8FA-46B1-8375-87707A2D63BE}" srcOrd="4" destOrd="0" parTransId="{877F1AC3-3AF9-46D6-A4F1-87A02C8DF600}" sibTransId="{9845B393-3B1C-4966-A925-93C4A4B64019}"/>
    <dgm:cxn modelId="{7FF0F5DA-9481-49A3-A4E1-319EDD08DCD6}" type="presParOf" srcId="{7CE17CAB-6FD4-4007-9002-B8A0D8A6DC0A}" destId="{5E73E79E-A09E-4304-9415-4C3507389C57}" srcOrd="0" destOrd="0" presId="urn:microsoft.com/office/officeart/2011/layout/CircleProcess"/>
    <dgm:cxn modelId="{BDED42B5-110C-4F7A-BD28-E919516EB49F}" type="presParOf" srcId="{5E73E79E-A09E-4304-9415-4C3507389C57}" destId="{C097727F-7CE7-4DE0-B335-548F38DF7B3F}" srcOrd="0" destOrd="0" presId="urn:microsoft.com/office/officeart/2011/layout/CircleProcess"/>
    <dgm:cxn modelId="{7C0BC112-EC4F-457B-84B3-363663B7EB7D}" type="presParOf" srcId="{7CE17CAB-6FD4-4007-9002-B8A0D8A6DC0A}" destId="{DCD1F2F2-F62A-4E61-8833-8E3F1CD66389}" srcOrd="1" destOrd="0" presId="urn:microsoft.com/office/officeart/2011/layout/CircleProcess"/>
    <dgm:cxn modelId="{6A730E5F-9C3C-49E3-8E17-A3BDEF418B79}" type="presParOf" srcId="{DCD1F2F2-F62A-4E61-8833-8E3F1CD66389}" destId="{5DAEBEB5-B596-4D88-9C7C-5DA0FE98C4AB}" srcOrd="0" destOrd="0" presId="urn:microsoft.com/office/officeart/2011/layout/CircleProcess"/>
    <dgm:cxn modelId="{F2C5E153-2881-4E44-B4A1-DE759B1D32CF}" type="presParOf" srcId="{7CE17CAB-6FD4-4007-9002-B8A0D8A6DC0A}" destId="{5675F994-84C1-4EE7-8A83-231579F90710}" srcOrd="2" destOrd="0" presId="urn:microsoft.com/office/officeart/2011/layout/CircleProcess"/>
    <dgm:cxn modelId="{BD33F4C3-7464-4CB6-B50E-A242AB945615}" type="presParOf" srcId="{7CE17CAB-6FD4-4007-9002-B8A0D8A6DC0A}" destId="{9F6A9015-6BF7-4A4E-B57F-C2AA8BC0A48E}" srcOrd="3" destOrd="0" presId="urn:microsoft.com/office/officeart/2011/layout/CircleProcess"/>
    <dgm:cxn modelId="{C35C3AEB-E5DD-4442-A883-00952858CA08}" type="presParOf" srcId="{9F6A9015-6BF7-4A4E-B57F-C2AA8BC0A48E}" destId="{128D9B53-EEEC-4E3D-9537-33785EF83BC8}" srcOrd="0" destOrd="0" presId="urn:microsoft.com/office/officeart/2011/layout/CircleProcess"/>
    <dgm:cxn modelId="{943EFFC9-C8B8-4182-A87C-88B3CDF16758}" type="presParOf" srcId="{7CE17CAB-6FD4-4007-9002-B8A0D8A6DC0A}" destId="{AECF76B2-B18F-4B63-99CB-ED9E07FD466F}" srcOrd="4" destOrd="0" presId="urn:microsoft.com/office/officeart/2011/layout/CircleProcess"/>
    <dgm:cxn modelId="{B15F333E-03AD-4D66-88E4-D9A831B92C59}" type="presParOf" srcId="{AECF76B2-B18F-4B63-99CB-ED9E07FD466F}" destId="{520405F1-3211-4FC1-AFC9-CF30E79A8232}" srcOrd="0" destOrd="0" presId="urn:microsoft.com/office/officeart/2011/layout/CircleProcess"/>
    <dgm:cxn modelId="{802D1CFE-3817-422F-8AF4-3313AE695A5F}" type="presParOf" srcId="{7CE17CAB-6FD4-4007-9002-B8A0D8A6DC0A}" destId="{1B3A269E-61CB-453B-A255-6604C9480A1D}" srcOrd="5" destOrd="0" presId="urn:microsoft.com/office/officeart/2011/layout/CircleProcess"/>
    <dgm:cxn modelId="{98BB0CBD-D154-49F8-9644-4A95F6125BEA}" type="presParOf" srcId="{7CE17CAB-6FD4-4007-9002-B8A0D8A6DC0A}" destId="{88A9EB53-34D6-422B-866A-09CFE522FBCA}" srcOrd="6" destOrd="0" presId="urn:microsoft.com/office/officeart/2011/layout/CircleProcess"/>
    <dgm:cxn modelId="{A1A60890-41B8-4515-B20D-85645B05FC75}" type="presParOf" srcId="{88A9EB53-34D6-422B-866A-09CFE522FBCA}" destId="{41A07BC5-767C-4588-82BE-030B46089B38}" srcOrd="0" destOrd="0" presId="urn:microsoft.com/office/officeart/2011/layout/CircleProcess"/>
    <dgm:cxn modelId="{CCE66EE9-9B70-419C-B7AE-74A09BAE41D2}" type="presParOf" srcId="{7CE17CAB-6FD4-4007-9002-B8A0D8A6DC0A}" destId="{15D86171-10E1-4D59-92E8-0FAC138B53E0}" srcOrd="7" destOrd="0" presId="urn:microsoft.com/office/officeart/2011/layout/CircleProcess"/>
    <dgm:cxn modelId="{FDB7E000-A28F-43F4-83A7-F584F5F29193}" type="presParOf" srcId="{15D86171-10E1-4D59-92E8-0FAC138B53E0}" destId="{ADE175FF-7F4B-49BE-B670-CF8A4493C7AA}" srcOrd="0" destOrd="0" presId="urn:microsoft.com/office/officeart/2011/layout/CircleProcess"/>
    <dgm:cxn modelId="{9BAF2089-A47C-44FF-AC68-3877B775B9C7}" type="presParOf" srcId="{7CE17CAB-6FD4-4007-9002-B8A0D8A6DC0A}" destId="{B545CA36-BC30-4A45-875E-1D8EB71D5B83}" srcOrd="8" destOrd="0" presId="urn:microsoft.com/office/officeart/2011/layout/CircleProcess"/>
    <dgm:cxn modelId="{2B476620-E83E-479A-9954-F0D3224B1D2A}" type="presParOf" srcId="{7CE17CAB-6FD4-4007-9002-B8A0D8A6DC0A}" destId="{921B988D-2CBB-467F-BC6D-FB2F9F7F3E30}" srcOrd="9" destOrd="0" presId="urn:microsoft.com/office/officeart/2011/layout/CircleProcess"/>
    <dgm:cxn modelId="{2DAAF751-534E-4F10-B989-70D4E000C995}" type="presParOf" srcId="{921B988D-2CBB-467F-BC6D-FB2F9F7F3E30}" destId="{6988D600-EB5F-4F4A-8AD4-68385444D374}" srcOrd="0" destOrd="0" presId="urn:microsoft.com/office/officeart/2011/layout/CircleProcess"/>
    <dgm:cxn modelId="{FAAEEC93-EC23-40BE-ADA9-9DCE93410EC5}" type="presParOf" srcId="{7CE17CAB-6FD4-4007-9002-B8A0D8A6DC0A}" destId="{02E7F1DC-635C-459B-B587-043DEB01B1D8}" srcOrd="10" destOrd="0" presId="urn:microsoft.com/office/officeart/2011/layout/CircleProcess"/>
    <dgm:cxn modelId="{36138D87-11DD-430B-8360-11167A6F4F7D}" type="presParOf" srcId="{02E7F1DC-635C-459B-B587-043DEB01B1D8}" destId="{6B1B9AFF-53F2-4B36-A9E0-FF5979D73B4E}" srcOrd="0" destOrd="0" presId="urn:microsoft.com/office/officeart/2011/layout/CircleProcess"/>
    <dgm:cxn modelId="{4EEBD9D4-E197-4756-B062-918C558FBB95}" type="presParOf" srcId="{7CE17CAB-6FD4-4007-9002-B8A0D8A6DC0A}" destId="{17917DE0-4810-43B6-9604-957996640845}" srcOrd="11" destOrd="0" presId="urn:microsoft.com/office/officeart/2011/layout/CircleProcess"/>
    <dgm:cxn modelId="{3D38059E-CCD3-4B09-B1B3-3CB43D3337FB}" type="presParOf" srcId="{7CE17CAB-6FD4-4007-9002-B8A0D8A6DC0A}" destId="{466B637D-2E35-460D-8134-483CF7F1617F}" srcOrd="12" destOrd="0" presId="urn:microsoft.com/office/officeart/2011/layout/CircleProcess"/>
    <dgm:cxn modelId="{59A60D63-4DB1-4EBE-8483-4B2C71D77A52}" type="presParOf" srcId="{466B637D-2E35-460D-8134-483CF7F1617F}" destId="{D37B5FCB-55A0-422E-845F-3EBAE97FACEB}" srcOrd="0" destOrd="0" presId="urn:microsoft.com/office/officeart/2011/layout/CircleProcess"/>
    <dgm:cxn modelId="{6005BB3F-4C26-4D98-A7B3-C152D68C9E70}" type="presParOf" srcId="{7CE17CAB-6FD4-4007-9002-B8A0D8A6DC0A}" destId="{09C93AB2-6F28-4747-A9BE-B8655B52A295}" srcOrd="13" destOrd="0" presId="urn:microsoft.com/office/officeart/2011/layout/CircleProcess"/>
    <dgm:cxn modelId="{5D2BD922-30FF-4C84-83DB-36EE9621F0AB}" type="presParOf" srcId="{09C93AB2-6F28-4747-A9BE-B8655B52A295}" destId="{BA8198ED-1109-4DD4-9916-865E23687690}" srcOrd="0" destOrd="0" presId="urn:microsoft.com/office/officeart/2011/layout/CircleProcess"/>
    <dgm:cxn modelId="{5A230A7B-8AF1-4214-BEF5-828B8CA77814}" type="presParOf" srcId="{7CE17CAB-6FD4-4007-9002-B8A0D8A6DC0A}" destId="{531F0A34-08B1-4359-BAE8-52C30EEB8BF5}" srcOrd="14" destOrd="0" presId="urn:microsoft.com/office/officeart/2011/layout/CircleProcess"/>
    <dgm:cxn modelId="{845773A4-F1D4-4248-83E0-F430E02E353D}" type="presParOf" srcId="{7CE17CAB-6FD4-4007-9002-B8A0D8A6DC0A}" destId="{BAAE7FF2-E4F2-4F1B-AF63-61AC1651DC6A}" srcOrd="15" destOrd="0" presId="urn:microsoft.com/office/officeart/2011/layout/CircleProcess"/>
    <dgm:cxn modelId="{6CDFCC2E-D64A-4E08-ABC9-6341CACFE200}" type="presParOf" srcId="{BAAE7FF2-E4F2-4F1B-AF63-61AC1651DC6A}" destId="{26959260-C47B-48C5-94F4-8C75664EC87A}" srcOrd="0" destOrd="0" presId="urn:microsoft.com/office/officeart/2011/layout/CircleProcess"/>
    <dgm:cxn modelId="{D3450220-5691-4D41-9E94-070AE5C29167}" type="presParOf" srcId="{7CE17CAB-6FD4-4007-9002-B8A0D8A6DC0A}" destId="{D4CE3934-C476-4E78-AE19-36551B73332F}" srcOrd="16" destOrd="0" presId="urn:microsoft.com/office/officeart/2011/layout/CircleProcess"/>
    <dgm:cxn modelId="{641A6FAB-D501-4CC3-8EDE-1F2E65EA8054}" type="presParOf" srcId="{D4CE3934-C476-4E78-AE19-36551B73332F}" destId="{643B4EE4-822A-4EF8-9EFB-F882632D1140}" srcOrd="0" destOrd="0" presId="urn:microsoft.com/office/officeart/2011/layout/CircleProcess"/>
    <dgm:cxn modelId="{6DF82627-AE05-46FD-9FF3-C564CF246F9B}" type="presParOf" srcId="{7CE17CAB-6FD4-4007-9002-B8A0D8A6DC0A}" destId="{44FDA1D8-E5AC-441D-8FE4-0F4C5D411883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E00056-4E0C-4656-BF0E-3E351A3E62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92880E-F522-4017-BE5C-A3E5F71CB560}">
      <dgm:prSet custT="1"/>
      <dgm:spPr/>
      <dgm:t>
        <a:bodyPr/>
        <a:lstStyle/>
        <a:p>
          <a:r>
            <a:rPr lang="en-US" sz="1900" dirty="0"/>
            <a:t>Patient</a:t>
          </a:r>
        </a:p>
        <a:p>
          <a:r>
            <a:rPr lang="en-US" sz="1400" dirty="0"/>
            <a:t>-Flat/Trendelenburg, bed height, head at top of bed </a:t>
          </a:r>
        </a:p>
      </dgm:t>
    </dgm:pt>
    <dgm:pt modelId="{8EBF6536-FB82-48B9-8D09-758BF04EFC84}" type="parTrans" cxnId="{DE4D614A-1646-4864-A02A-6C7D71C31B3A}">
      <dgm:prSet/>
      <dgm:spPr/>
      <dgm:t>
        <a:bodyPr/>
        <a:lstStyle/>
        <a:p>
          <a:endParaRPr lang="en-US"/>
        </a:p>
      </dgm:t>
    </dgm:pt>
    <dgm:pt modelId="{B6DBD6E4-376F-4FEC-A429-877DFFCFE897}" type="sibTrans" cxnId="{DE4D614A-1646-4864-A02A-6C7D71C31B3A}">
      <dgm:prSet/>
      <dgm:spPr/>
      <dgm:t>
        <a:bodyPr/>
        <a:lstStyle/>
        <a:p>
          <a:endParaRPr lang="en-US"/>
        </a:p>
      </dgm:t>
    </dgm:pt>
    <dgm:pt modelId="{FC295D63-385C-4DE2-95E1-547254E3DB48}">
      <dgm:prSet/>
      <dgm:spPr/>
      <dgm:t>
        <a:bodyPr/>
        <a:lstStyle/>
        <a:p>
          <a:r>
            <a:rPr lang="en-US" dirty="0"/>
            <a:t>Ultrasound</a:t>
          </a:r>
        </a:p>
      </dgm:t>
    </dgm:pt>
    <dgm:pt modelId="{C7BE5DD1-CC74-4E85-ABF7-58A4CDCBECE3}" type="parTrans" cxnId="{8C156889-E83D-4FC8-97A5-DA4B5218B576}">
      <dgm:prSet/>
      <dgm:spPr/>
      <dgm:t>
        <a:bodyPr/>
        <a:lstStyle/>
        <a:p>
          <a:endParaRPr lang="en-US"/>
        </a:p>
      </dgm:t>
    </dgm:pt>
    <dgm:pt modelId="{446FC837-C6E7-4749-8FF0-E3DA9D6BCB22}" type="sibTrans" cxnId="{8C156889-E83D-4FC8-97A5-DA4B5218B576}">
      <dgm:prSet/>
      <dgm:spPr/>
      <dgm:t>
        <a:bodyPr/>
        <a:lstStyle/>
        <a:p>
          <a:endParaRPr lang="en-US"/>
        </a:p>
      </dgm:t>
    </dgm:pt>
    <dgm:pt modelId="{DBFE2B8D-00E5-4211-A945-7DB6B9985D5A}">
      <dgm:prSet/>
      <dgm:spPr/>
      <dgm:t>
        <a:bodyPr/>
        <a:lstStyle/>
        <a:p>
          <a:r>
            <a:rPr lang="en-US" dirty="0"/>
            <a:t>Table/Equipment</a:t>
          </a:r>
        </a:p>
      </dgm:t>
    </dgm:pt>
    <dgm:pt modelId="{A42C0BA3-4DD0-4CF7-AFBF-B9C81F0664ED}" type="parTrans" cxnId="{13D749E4-C43D-401B-9D2C-DF587B9B5862}">
      <dgm:prSet/>
      <dgm:spPr/>
      <dgm:t>
        <a:bodyPr/>
        <a:lstStyle/>
        <a:p>
          <a:endParaRPr lang="en-US"/>
        </a:p>
      </dgm:t>
    </dgm:pt>
    <dgm:pt modelId="{E89F61B1-171A-4E7E-8DEC-2300B3BD1E38}" type="sibTrans" cxnId="{13D749E4-C43D-401B-9D2C-DF587B9B5862}">
      <dgm:prSet/>
      <dgm:spPr/>
      <dgm:t>
        <a:bodyPr/>
        <a:lstStyle/>
        <a:p>
          <a:endParaRPr lang="en-US"/>
        </a:p>
      </dgm:t>
    </dgm:pt>
    <dgm:pt modelId="{14C42DA0-FE11-430B-A587-75144F5525FF}">
      <dgm:prSet/>
      <dgm:spPr/>
      <dgm:t>
        <a:bodyPr/>
        <a:lstStyle/>
        <a:p>
          <a:r>
            <a:rPr lang="en-US"/>
            <a:t>Physician</a:t>
          </a:r>
        </a:p>
      </dgm:t>
    </dgm:pt>
    <dgm:pt modelId="{7A74DE7B-1FFD-4F4D-A8EE-F1C225D7BD20}" type="parTrans" cxnId="{81CD171B-7FDC-42A0-831F-24F7C935DEA7}">
      <dgm:prSet/>
      <dgm:spPr/>
      <dgm:t>
        <a:bodyPr/>
        <a:lstStyle/>
        <a:p>
          <a:endParaRPr lang="en-US"/>
        </a:p>
      </dgm:t>
    </dgm:pt>
    <dgm:pt modelId="{0B039B51-4DBE-4B21-935B-9817E952405B}" type="sibTrans" cxnId="{81CD171B-7FDC-42A0-831F-24F7C935DEA7}">
      <dgm:prSet/>
      <dgm:spPr/>
      <dgm:t>
        <a:bodyPr/>
        <a:lstStyle/>
        <a:p>
          <a:endParaRPr lang="en-US"/>
        </a:p>
      </dgm:t>
    </dgm:pt>
    <dgm:pt modelId="{66BB2E3C-AF8D-4605-9334-EA18FF7E576B}">
      <dgm:prSet/>
      <dgm:spPr/>
      <dgm:t>
        <a:bodyPr/>
        <a:lstStyle/>
        <a:p>
          <a:r>
            <a:rPr lang="en-US"/>
            <a:t>Nurse</a:t>
          </a:r>
        </a:p>
      </dgm:t>
    </dgm:pt>
    <dgm:pt modelId="{C0F26F57-EEF3-4A40-9469-3E44494EA29F}" type="parTrans" cxnId="{51B6513D-ABED-4A38-A823-5E90130117F6}">
      <dgm:prSet/>
      <dgm:spPr/>
      <dgm:t>
        <a:bodyPr/>
        <a:lstStyle/>
        <a:p>
          <a:endParaRPr lang="en-US"/>
        </a:p>
      </dgm:t>
    </dgm:pt>
    <dgm:pt modelId="{AB0734CF-A2AA-44E3-BE96-C51C44757F9E}" type="sibTrans" cxnId="{51B6513D-ABED-4A38-A823-5E90130117F6}">
      <dgm:prSet/>
      <dgm:spPr/>
      <dgm:t>
        <a:bodyPr/>
        <a:lstStyle/>
        <a:p>
          <a:endParaRPr lang="en-US"/>
        </a:p>
      </dgm:t>
    </dgm:pt>
    <dgm:pt modelId="{276175AB-8DFE-441A-85BF-7C7F611B2740}">
      <dgm:prSet/>
      <dgm:spPr/>
      <dgm:t>
        <a:bodyPr/>
        <a:lstStyle/>
        <a:p>
          <a:r>
            <a:rPr lang="en-US"/>
            <a:t>Monitoring</a:t>
          </a:r>
        </a:p>
      </dgm:t>
    </dgm:pt>
    <dgm:pt modelId="{8EC53D75-6ABF-4380-BBB2-B07E980E79DA}" type="parTrans" cxnId="{91877267-BDB2-4977-B987-5A6616804138}">
      <dgm:prSet/>
      <dgm:spPr/>
      <dgm:t>
        <a:bodyPr/>
        <a:lstStyle/>
        <a:p>
          <a:endParaRPr lang="en-US"/>
        </a:p>
      </dgm:t>
    </dgm:pt>
    <dgm:pt modelId="{7CC7E6D8-8950-4729-8065-F4D59A3E1C16}" type="sibTrans" cxnId="{91877267-BDB2-4977-B987-5A6616804138}">
      <dgm:prSet/>
      <dgm:spPr/>
      <dgm:t>
        <a:bodyPr/>
        <a:lstStyle/>
        <a:p>
          <a:endParaRPr lang="en-US"/>
        </a:p>
      </dgm:t>
    </dgm:pt>
    <dgm:pt modelId="{7AB2B85C-9DC4-43EB-8F1D-ED30FE30EF8B}" type="pres">
      <dgm:prSet presAssocID="{E8E00056-4E0C-4656-BF0E-3E351A3E620F}" presName="root" presStyleCnt="0">
        <dgm:presLayoutVars>
          <dgm:dir/>
          <dgm:resizeHandles val="exact"/>
        </dgm:presLayoutVars>
      </dgm:prSet>
      <dgm:spPr/>
    </dgm:pt>
    <dgm:pt modelId="{8C9EA84A-3649-40BE-9C77-3D928D2A6869}" type="pres">
      <dgm:prSet presAssocID="{8A92880E-F522-4017-BE5C-A3E5F71CB560}" presName="compNode" presStyleCnt="0"/>
      <dgm:spPr/>
    </dgm:pt>
    <dgm:pt modelId="{9AE8B6C4-EC63-4B18-B210-59B0DC181426}" type="pres">
      <dgm:prSet presAssocID="{8A92880E-F522-4017-BE5C-A3E5F71CB560}" presName="bgRect" presStyleLbl="bgShp" presStyleIdx="0" presStyleCnt="6"/>
      <dgm:spPr/>
    </dgm:pt>
    <dgm:pt modelId="{6EA8BBBB-E502-4561-8A4B-B20ACA0450B7}" type="pres">
      <dgm:prSet presAssocID="{8A92880E-F522-4017-BE5C-A3E5F71CB56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54E9132-E478-4C69-A136-60EDD8147891}" type="pres">
      <dgm:prSet presAssocID="{8A92880E-F522-4017-BE5C-A3E5F71CB560}" presName="spaceRect" presStyleCnt="0"/>
      <dgm:spPr/>
    </dgm:pt>
    <dgm:pt modelId="{7136C317-C3E1-4260-BA40-7F031A575BAD}" type="pres">
      <dgm:prSet presAssocID="{8A92880E-F522-4017-BE5C-A3E5F71CB560}" presName="parTx" presStyleLbl="revTx" presStyleIdx="0" presStyleCnt="6">
        <dgm:presLayoutVars>
          <dgm:chMax val="0"/>
          <dgm:chPref val="0"/>
        </dgm:presLayoutVars>
      </dgm:prSet>
      <dgm:spPr/>
    </dgm:pt>
    <dgm:pt modelId="{F02BC6FF-F00D-40FB-A2F0-05D3D784C604}" type="pres">
      <dgm:prSet presAssocID="{B6DBD6E4-376F-4FEC-A429-877DFFCFE897}" presName="sibTrans" presStyleCnt="0"/>
      <dgm:spPr/>
    </dgm:pt>
    <dgm:pt modelId="{A70E13E0-A983-4D5D-8F09-9BE0A1B1805B}" type="pres">
      <dgm:prSet presAssocID="{FC295D63-385C-4DE2-95E1-547254E3DB48}" presName="compNode" presStyleCnt="0"/>
      <dgm:spPr/>
    </dgm:pt>
    <dgm:pt modelId="{7EABCE03-AD4A-4CDA-9281-531DD3BE360A}" type="pres">
      <dgm:prSet presAssocID="{FC295D63-385C-4DE2-95E1-547254E3DB48}" presName="bgRect" presStyleLbl="bgShp" presStyleIdx="1" presStyleCnt="6"/>
      <dgm:spPr/>
    </dgm:pt>
    <dgm:pt modelId="{971394D0-1D60-459A-9198-42703FC4581C}" type="pres">
      <dgm:prSet presAssocID="{FC295D63-385C-4DE2-95E1-547254E3DB4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F6FC1845-FC59-4235-BC43-6137989F96C4}" type="pres">
      <dgm:prSet presAssocID="{FC295D63-385C-4DE2-95E1-547254E3DB48}" presName="spaceRect" presStyleCnt="0"/>
      <dgm:spPr/>
    </dgm:pt>
    <dgm:pt modelId="{432413BF-18EF-4218-82B8-5526DFF2CAD2}" type="pres">
      <dgm:prSet presAssocID="{FC295D63-385C-4DE2-95E1-547254E3DB48}" presName="parTx" presStyleLbl="revTx" presStyleIdx="1" presStyleCnt="6">
        <dgm:presLayoutVars>
          <dgm:chMax val="0"/>
          <dgm:chPref val="0"/>
        </dgm:presLayoutVars>
      </dgm:prSet>
      <dgm:spPr/>
    </dgm:pt>
    <dgm:pt modelId="{90691331-40E9-41B6-96F3-6699624E8A56}" type="pres">
      <dgm:prSet presAssocID="{446FC837-C6E7-4749-8FF0-E3DA9D6BCB22}" presName="sibTrans" presStyleCnt="0"/>
      <dgm:spPr/>
    </dgm:pt>
    <dgm:pt modelId="{A98C968A-2B4D-4BD4-8341-7DCB5804130A}" type="pres">
      <dgm:prSet presAssocID="{DBFE2B8D-00E5-4211-A945-7DB6B9985D5A}" presName="compNode" presStyleCnt="0"/>
      <dgm:spPr/>
    </dgm:pt>
    <dgm:pt modelId="{44ABCD96-C801-4D8B-962B-5E4C8A0D28BA}" type="pres">
      <dgm:prSet presAssocID="{DBFE2B8D-00E5-4211-A945-7DB6B9985D5A}" presName="bgRect" presStyleLbl="bgShp" presStyleIdx="2" presStyleCnt="6"/>
      <dgm:spPr/>
    </dgm:pt>
    <dgm:pt modelId="{AF94AECB-370B-4059-A746-7E7B1EEB5511}" type="pres">
      <dgm:prSet presAssocID="{DBFE2B8D-00E5-4211-A945-7DB6B9985D5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60398449-32E8-40A1-AEB9-6424FD9C103F}" type="pres">
      <dgm:prSet presAssocID="{DBFE2B8D-00E5-4211-A945-7DB6B9985D5A}" presName="spaceRect" presStyleCnt="0"/>
      <dgm:spPr/>
    </dgm:pt>
    <dgm:pt modelId="{BC912D36-6845-45C3-85E3-36BF00BA8328}" type="pres">
      <dgm:prSet presAssocID="{DBFE2B8D-00E5-4211-A945-7DB6B9985D5A}" presName="parTx" presStyleLbl="revTx" presStyleIdx="2" presStyleCnt="6">
        <dgm:presLayoutVars>
          <dgm:chMax val="0"/>
          <dgm:chPref val="0"/>
        </dgm:presLayoutVars>
      </dgm:prSet>
      <dgm:spPr/>
    </dgm:pt>
    <dgm:pt modelId="{39897D3F-FB36-421E-989B-2221B5019E43}" type="pres">
      <dgm:prSet presAssocID="{E89F61B1-171A-4E7E-8DEC-2300B3BD1E38}" presName="sibTrans" presStyleCnt="0"/>
      <dgm:spPr/>
    </dgm:pt>
    <dgm:pt modelId="{45AC07CC-2BCE-40D5-9101-2B5B113088BE}" type="pres">
      <dgm:prSet presAssocID="{14C42DA0-FE11-430B-A587-75144F5525FF}" presName="compNode" presStyleCnt="0"/>
      <dgm:spPr/>
    </dgm:pt>
    <dgm:pt modelId="{9C1A11BD-722F-4BCF-B5D6-3F4946414096}" type="pres">
      <dgm:prSet presAssocID="{14C42DA0-FE11-430B-A587-75144F5525FF}" presName="bgRect" presStyleLbl="bgShp" presStyleIdx="3" presStyleCnt="6"/>
      <dgm:spPr/>
    </dgm:pt>
    <dgm:pt modelId="{D072222E-BF6A-4E94-885A-CB7A2A0DDF2D}" type="pres">
      <dgm:prSet presAssocID="{14C42DA0-FE11-430B-A587-75144F5525F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F56A0CC-F79B-4BB9-83C2-D70DA94A9247}" type="pres">
      <dgm:prSet presAssocID="{14C42DA0-FE11-430B-A587-75144F5525FF}" presName="spaceRect" presStyleCnt="0"/>
      <dgm:spPr/>
    </dgm:pt>
    <dgm:pt modelId="{EFD7E705-2F1C-40D8-99C8-33788CD4DF1C}" type="pres">
      <dgm:prSet presAssocID="{14C42DA0-FE11-430B-A587-75144F5525FF}" presName="parTx" presStyleLbl="revTx" presStyleIdx="3" presStyleCnt="6">
        <dgm:presLayoutVars>
          <dgm:chMax val="0"/>
          <dgm:chPref val="0"/>
        </dgm:presLayoutVars>
      </dgm:prSet>
      <dgm:spPr/>
    </dgm:pt>
    <dgm:pt modelId="{D222874B-BC32-48D3-A12E-7500A4C23850}" type="pres">
      <dgm:prSet presAssocID="{0B039B51-4DBE-4B21-935B-9817E952405B}" presName="sibTrans" presStyleCnt="0"/>
      <dgm:spPr/>
    </dgm:pt>
    <dgm:pt modelId="{358443A2-D4FB-4EEA-8E62-ACDE523978DF}" type="pres">
      <dgm:prSet presAssocID="{66BB2E3C-AF8D-4605-9334-EA18FF7E576B}" presName="compNode" presStyleCnt="0"/>
      <dgm:spPr/>
    </dgm:pt>
    <dgm:pt modelId="{0AB9A026-E440-496E-BB18-0126EE98C60B}" type="pres">
      <dgm:prSet presAssocID="{66BB2E3C-AF8D-4605-9334-EA18FF7E576B}" presName="bgRect" presStyleLbl="bgShp" presStyleIdx="4" presStyleCnt="6"/>
      <dgm:spPr/>
    </dgm:pt>
    <dgm:pt modelId="{A7D35512-C216-4B83-A7CA-719FC5B94E16}" type="pres">
      <dgm:prSet presAssocID="{66BB2E3C-AF8D-4605-9334-EA18FF7E576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E13E3EA4-BDEF-432B-9ABF-18B660989BFF}" type="pres">
      <dgm:prSet presAssocID="{66BB2E3C-AF8D-4605-9334-EA18FF7E576B}" presName="spaceRect" presStyleCnt="0"/>
      <dgm:spPr/>
    </dgm:pt>
    <dgm:pt modelId="{7F12943D-EDF7-42B6-9894-E85FD6120EA6}" type="pres">
      <dgm:prSet presAssocID="{66BB2E3C-AF8D-4605-9334-EA18FF7E576B}" presName="parTx" presStyleLbl="revTx" presStyleIdx="4" presStyleCnt="6">
        <dgm:presLayoutVars>
          <dgm:chMax val="0"/>
          <dgm:chPref val="0"/>
        </dgm:presLayoutVars>
      </dgm:prSet>
      <dgm:spPr/>
    </dgm:pt>
    <dgm:pt modelId="{2C3EFA7D-3E14-4E72-8BF3-BB578BB6E68C}" type="pres">
      <dgm:prSet presAssocID="{AB0734CF-A2AA-44E3-BE96-C51C44757F9E}" presName="sibTrans" presStyleCnt="0"/>
      <dgm:spPr/>
    </dgm:pt>
    <dgm:pt modelId="{9D94F59D-DF09-46D9-80E1-D565C954DD14}" type="pres">
      <dgm:prSet presAssocID="{276175AB-8DFE-441A-85BF-7C7F611B2740}" presName="compNode" presStyleCnt="0"/>
      <dgm:spPr/>
    </dgm:pt>
    <dgm:pt modelId="{324A70E0-455F-4377-81F8-EEAF4BA7241B}" type="pres">
      <dgm:prSet presAssocID="{276175AB-8DFE-441A-85BF-7C7F611B2740}" presName="bgRect" presStyleLbl="bgShp" presStyleIdx="5" presStyleCnt="6"/>
      <dgm:spPr/>
    </dgm:pt>
    <dgm:pt modelId="{2DAE457D-3B66-42D0-990F-75EDE8E0D84D}" type="pres">
      <dgm:prSet presAssocID="{276175AB-8DFE-441A-85BF-7C7F611B274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DCCF9741-BEDE-479E-964B-6D7BC7324492}" type="pres">
      <dgm:prSet presAssocID="{276175AB-8DFE-441A-85BF-7C7F611B2740}" presName="spaceRect" presStyleCnt="0"/>
      <dgm:spPr/>
    </dgm:pt>
    <dgm:pt modelId="{04070293-FE60-4A10-9C2B-3B1A9146D21B}" type="pres">
      <dgm:prSet presAssocID="{276175AB-8DFE-441A-85BF-7C7F611B274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7F7EB16-F4BB-4E0B-AE3C-672FA1B161AF}" type="presOf" srcId="{E8E00056-4E0C-4656-BF0E-3E351A3E620F}" destId="{7AB2B85C-9DC4-43EB-8F1D-ED30FE30EF8B}" srcOrd="0" destOrd="0" presId="urn:microsoft.com/office/officeart/2018/2/layout/IconVerticalSolidList"/>
    <dgm:cxn modelId="{81CD171B-7FDC-42A0-831F-24F7C935DEA7}" srcId="{E8E00056-4E0C-4656-BF0E-3E351A3E620F}" destId="{14C42DA0-FE11-430B-A587-75144F5525FF}" srcOrd="3" destOrd="0" parTransId="{7A74DE7B-1FFD-4F4D-A8EE-F1C225D7BD20}" sibTransId="{0B039B51-4DBE-4B21-935B-9817E952405B}"/>
    <dgm:cxn modelId="{A36DF922-A430-49E6-A832-A5BCDE761549}" type="presOf" srcId="{8A92880E-F522-4017-BE5C-A3E5F71CB560}" destId="{7136C317-C3E1-4260-BA40-7F031A575BAD}" srcOrd="0" destOrd="0" presId="urn:microsoft.com/office/officeart/2018/2/layout/IconVerticalSolidList"/>
    <dgm:cxn modelId="{51B6513D-ABED-4A38-A823-5E90130117F6}" srcId="{E8E00056-4E0C-4656-BF0E-3E351A3E620F}" destId="{66BB2E3C-AF8D-4605-9334-EA18FF7E576B}" srcOrd="4" destOrd="0" parTransId="{C0F26F57-EEF3-4A40-9469-3E44494EA29F}" sibTransId="{AB0734CF-A2AA-44E3-BE96-C51C44757F9E}"/>
    <dgm:cxn modelId="{DE4D614A-1646-4864-A02A-6C7D71C31B3A}" srcId="{E8E00056-4E0C-4656-BF0E-3E351A3E620F}" destId="{8A92880E-F522-4017-BE5C-A3E5F71CB560}" srcOrd="0" destOrd="0" parTransId="{8EBF6536-FB82-48B9-8D09-758BF04EFC84}" sibTransId="{B6DBD6E4-376F-4FEC-A429-877DFFCFE897}"/>
    <dgm:cxn modelId="{91877267-BDB2-4977-B987-5A6616804138}" srcId="{E8E00056-4E0C-4656-BF0E-3E351A3E620F}" destId="{276175AB-8DFE-441A-85BF-7C7F611B2740}" srcOrd="5" destOrd="0" parTransId="{8EC53D75-6ABF-4380-BBB2-B07E980E79DA}" sibTransId="{7CC7E6D8-8950-4729-8065-F4D59A3E1C16}"/>
    <dgm:cxn modelId="{EEB36468-6DA8-4020-9B0E-95E97EE6A988}" type="presOf" srcId="{FC295D63-385C-4DE2-95E1-547254E3DB48}" destId="{432413BF-18EF-4218-82B8-5526DFF2CAD2}" srcOrd="0" destOrd="0" presId="urn:microsoft.com/office/officeart/2018/2/layout/IconVerticalSolidList"/>
    <dgm:cxn modelId="{8C156889-E83D-4FC8-97A5-DA4B5218B576}" srcId="{E8E00056-4E0C-4656-BF0E-3E351A3E620F}" destId="{FC295D63-385C-4DE2-95E1-547254E3DB48}" srcOrd="1" destOrd="0" parTransId="{C7BE5DD1-CC74-4E85-ABF7-58A4CDCBECE3}" sibTransId="{446FC837-C6E7-4749-8FF0-E3DA9D6BCB22}"/>
    <dgm:cxn modelId="{ECA308C0-7865-4B25-A617-D89728B5C8E1}" type="presOf" srcId="{276175AB-8DFE-441A-85BF-7C7F611B2740}" destId="{04070293-FE60-4A10-9C2B-3B1A9146D21B}" srcOrd="0" destOrd="0" presId="urn:microsoft.com/office/officeart/2018/2/layout/IconVerticalSolidList"/>
    <dgm:cxn modelId="{019AF6C3-D5B6-46B9-862E-A05373176815}" type="presOf" srcId="{DBFE2B8D-00E5-4211-A945-7DB6B9985D5A}" destId="{BC912D36-6845-45C3-85E3-36BF00BA8328}" srcOrd="0" destOrd="0" presId="urn:microsoft.com/office/officeart/2018/2/layout/IconVerticalSolidList"/>
    <dgm:cxn modelId="{13D749E4-C43D-401B-9D2C-DF587B9B5862}" srcId="{E8E00056-4E0C-4656-BF0E-3E351A3E620F}" destId="{DBFE2B8D-00E5-4211-A945-7DB6B9985D5A}" srcOrd="2" destOrd="0" parTransId="{A42C0BA3-4DD0-4CF7-AFBF-B9C81F0664ED}" sibTransId="{E89F61B1-171A-4E7E-8DEC-2300B3BD1E38}"/>
    <dgm:cxn modelId="{B5BB29E5-F1C1-4F84-88BD-AEA219B8E042}" type="presOf" srcId="{14C42DA0-FE11-430B-A587-75144F5525FF}" destId="{EFD7E705-2F1C-40D8-99C8-33788CD4DF1C}" srcOrd="0" destOrd="0" presId="urn:microsoft.com/office/officeart/2018/2/layout/IconVerticalSolidList"/>
    <dgm:cxn modelId="{E16901F7-73F0-4D0E-86A9-EF240AE14515}" type="presOf" srcId="{66BB2E3C-AF8D-4605-9334-EA18FF7E576B}" destId="{7F12943D-EDF7-42B6-9894-E85FD6120EA6}" srcOrd="0" destOrd="0" presId="urn:microsoft.com/office/officeart/2018/2/layout/IconVerticalSolidList"/>
    <dgm:cxn modelId="{20C6E1AB-254A-41CF-8ECC-386D21067CCF}" type="presParOf" srcId="{7AB2B85C-9DC4-43EB-8F1D-ED30FE30EF8B}" destId="{8C9EA84A-3649-40BE-9C77-3D928D2A6869}" srcOrd="0" destOrd="0" presId="urn:microsoft.com/office/officeart/2018/2/layout/IconVerticalSolidList"/>
    <dgm:cxn modelId="{954C6282-843D-4057-8E81-267F4F1344FE}" type="presParOf" srcId="{8C9EA84A-3649-40BE-9C77-3D928D2A6869}" destId="{9AE8B6C4-EC63-4B18-B210-59B0DC181426}" srcOrd="0" destOrd="0" presId="urn:microsoft.com/office/officeart/2018/2/layout/IconVerticalSolidList"/>
    <dgm:cxn modelId="{10CA32A5-CD1D-4B81-85F6-2E9FA2E1EE9F}" type="presParOf" srcId="{8C9EA84A-3649-40BE-9C77-3D928D2A6869}" destId="{6EA8BBBB-E502-4561-8A4B-B20ACA0450B7}" srcOrd="1" destOrd="0" presId="urn:microsoft.com/office/officeart/2018/2/layout/IconVerticalSolidList"/>
    <dgm:cxn modelId="{EBA2AEC7-C4C2-4271-8214-326D872CF528}" type="presParOf" srcId="{8C9EA84A-3649-40BE-9C77-3D928D2A6869}" destId="{754E9132-E478-4C69-A136-60EDD8147891}" srcOrd="2" destOrd="0" presId="urn:microsoft.com/office/officeart/2018/2/layout/IconVerticalSolidList"/>
    <dgm:cxn modelId="{3C8123CF-8767-4D6C-A916-CB10BC2D58B8}" type="presParOf" srcId="{8C9EA84A-3649-40BE-9C77-3D928D2A6869}" destId="{7136C317-C3E1-4260-BA40-7F031A575BAD}" srcOrd="3" destOrd="0" presId="urn:microsoft.com/office/officeart/2018/2/layout/IconVerticalSolidList"/>
    <dgm:cxn modelId="{43D1B44B-320E-437C-A465-E46E37995A6C}" type="presParOf" srcId="{7AB2B85C-9DC4-43EB-8F1D-ED30FE30EF8B}" destId="{F02BC6FF-F00D-40FB-A2F0-05D3D784C604}" srcOrd="1" destOrd="0" presId="urn:microsoft.com/office/officeart/2018/2/layout/IconVerticalSolidList"/>
    <dgm:cxn modelId="{4BEFB33C-3A7B-495B-B6A4-0D4B1F0CD86E}" type="presParOf" srcId="{7AB2B85C-9DC4-43EB-8F1D-ED30FE30EF8B}" destId="{A70E13E0-A983-4D5D-8F09-9BE0A1B1805B}" srcOrd="2" destOrd="0" presId="urn:microsoft.com/office/officeart/2018/2/layout/IconVerticalSolidList"/>
    <dgm:cxn modelId="{AF591446-EDE1-42B4-BDFC-087E179231B8}" type="presParOf" srcId="{A70E13E0-A983-4D5D-8F09-9BE0A1B1805B}" destId="{7EABCE03-AD4A-4CDA-9281-531DD3BE360A}" srcOrd="0" destOrd="0" presId="urn:microsoft.com/office/officeart/2018/2/layout/IconVerticalSolidList"/>
    <dgm:cxn modelId="{41AB5A91-141B-4855-B56D-E3F138CAF821}" type="presParOf" srcId="{A70E13E0-A983-4D5D-8F09-9BE0A1B1805B}" destId="{971394D0-1D60-459A-9198-42703FC4581C}" srcOrd="1" destOrd="0" presId="urn:microsoft.com/office/officeart/2018/2/layout/IconVerticalSolidList"/>
    <dgm:cxn modelId="{DE8AC161-61F3-418A-BE45-EEFA094DBD85}" type="presParOf" srcId="{A70E13E0-A983-4D5D-8F09-9BE0A1B1805B}" destId="{F6FC1845-FC59-4235-BC43-6137989F96C4}" srcOrd="2" destOrd="0" presId="urn:microsoft.com/office/officeart/2018/2/layout/IconVerticalSolidList"/>
    <dgm:cxn modelId="{AFF94F88-0722-45D7-B6E7-CF895E05B99E}" type="presParOf" srcId="{A70E13E0-A983-4D5D-8F09-9BE0A1B1805B}" destId="{432413BF-18EF-4218-82B8-5526DFF2CAD2}" srcOrd="3" destOrd="0" presId="urn:microsoft.com/office/officeart/2018/2/layout/IconVerticalSolidList"/>
    <dgm:cxn modelId="{2E473B38-6D8D-467F-B903-EDC3B4331743}" type="presParOf" srcId="{7AB2B85C-9DC4-43EB-8F1D-ED30FE30EF8B}" destId="{90691331-40E9-41B6-96F3-6699624E8A56}" srcOrd="3" destOrd="0" presId="urn:microsoft.com/office/officeart/2018/2/layout/IconVerticalSolidList"/>
    <dgm:cxn modelId="{2B69E115-7238-4997-A80B-306C8BED0124}" type="presParOf" srcId="{7AB2B85C-9DC4-43EB-8F1D-ED30FE30EF8B}" destId="{A98C968A-2B4D-4BD4-8341-7DCB5804130A}" srcOrd="4" destOrd="0" presId="urn:microsoft.com/office/officeart/2018/2/layout/IconVerticalSolidList"/>
    <dgm:cxn modelId="{C1624BCA-4432-4B93-B589-BFEDEB802CE9}" type="presParOf" srcId="{A98C968A-2B4D-4BD4-8341-7DCB5804130A}" destId="{44ABCD96-C801-4D8B-962B-5E4C8A0D28BA}" srcOrd="0" destOrd="0" presId="urn:microsoft.com/office/officeart/2018/2/layout/IconVerticalSolidList"/>
    <dgm:cxn modelId="{63F262B9-075D-48AC-A689-33C4DBEE759D}" type="presParOf" srcId="{A98C968A-2B4D-4BD4-8341-7DCB5804130A}" destId="{AF94AECB-370B-4059-A746-7E7B1EEB5511}" srcOrd="1" destOrd="0" presId="urn:microsoft.com/office/officeart/2018/2/layout/IconVerticalSolidList"/>
    <dgm:cxn modelId="{58B8DC0A-5F1A-470F-809B-C759E67EFC8B}" type="presParOf" srcId="{A98C968A-2B4D-4BD4-8341-7DCB5804130A}" destId="{60398449-32E8-40A1-AEB9-6424FD9C103F}" srcOrd="2" destOrd="0" presId="urn:microsoft.com/office/officeart/2018/2/layout/IconVerticalSolidList"/>
    <dgm:cxn modelId="{CCDD0898-CAF9-4997-89B6-0CE0913AA531}" type="presParOf" srcId="{A98C968A-2B4D-4BD4-8341-7DCB5804130A}" destId="{BC912D36-6845-45C3-85E3-36BF00BA8328}" srcOrd="3" destOrd="0" presId="urn:microsoft.com/office/officeart/2018/2/layout/IconVerticalSolidList"/>
    <dgm:cxn modelId="{AB19E538-2CEF-426F-AB80-CF2EAC37CB4E}" type="presParOf" srcId="{7AB2B85C-9DC4-43EB-8F1D-ED30FE30EF8B}" destId="{39897D3F-FB36-421E-989B-2221B5019E43}" srcOrd="5" destOrd="0" presId="urn:microsoft.com/office/officeart/2018/2/layout/IconVerticalSolidList"/>
    <dgm:cxn modelId="{A7EC7CF3-B743-4A35-84D4-F1968955B5D0}" type="presParOf" srcId="{7AB2B85C-9DC4-43EB-8F1D-ED30FE30EF8B}" destId="{45AC07CC-2BCE-40D5-9101-2B5B113088BE}" srcOrd="6" destOrd="0" presId="urn:microsoft.com/office/officeart/2018/2/layout/IconVerticalSolidList"/>
    <dgm:cxn modelId="{03C2AABC-C227-4194-8664-2545B99BA4BE}" type="presParOf" srcId="{45AC07CC-2BCE-40D5-9101-2B5B113088BE}" destId="{9C1A11BD-722F-4BCF-B5D6-3F4946414096}" srcOrd="0" destOrd="0" presId="urn:microsoft.com/office/officeart/2018/2/layout/IconVerticalSolidList"/>
    <dgm:cxn modelId="{069B442E-F56E-4BB8-A285-9C3FC9543A99}" type="presParOf" srcId="{45AC07CC-2BCE-40D5-9101-2B5B113088BE}" destId="{D072222E-BF6A-4E94-885A-CB7A2A0DDF2D}" srcOrd="1" destOrd="0" presId="urn:microsoft.com/office/officeart/2018/2/layout/IconVerticalSolidList"/>
    <dgm:cxn modelId="{2982F9EA-7F14-42D9-A1CD-4D338FCDEE52}" type="presParOf" srcId="{45AC07CC-2BCE-40D5-9101-2B5B113088BE}" destId="{8F56A0CC-F79B-4BB9-83C2-D70DA94A9247}" srcOrd="2" destOrd="0" presId="urn:microsoft.com/office/officeart/2018/2/layout/IconVerticalSolidList"/>
    <dgm:cxn modelId="{70B6400D-BB49-40F9-BDE2-07A3A0A8BD52}" type="presParOf" srcId="{45AC07CC-2BCE-40D5-9101-2B5B113088BE}" destId="{EFD7E705-2F1C-40D8-99C8-33788CD4DF1C}" srcOrd="3" destOrd="0" presId="urn:microsoft.com/office/officeart/2018/2/layout/IconVerticalSolidList"/>
    <dgm:cxn modelId="{0EF6E7BB-BEAB-4177-A502-5CA5C6284A38}" type="presParOf" srcId="{7AB2B85C-9DC4-43EB-8F1D-ED30FE30EF8B}" destId="{D222874B-BC32-48D3-A12E-7500A4C23850}" srcOrd="7" destOrd="0" presId="urn:microsoft.com/office/officeart/2018/2/layout/IconVerticalSolidList"/>
    <dgm:cxn modelId="{316A4D36-7DED-4F06-B5A7-7FF0BDC4F763}" type="presParOf" srcId="{7AB2B85C-9DC4-43EB-8F1D-ED30FE30EF8B}" destId="{358443A2-D4FB-4EEA-8E62-ACDE523978DF}" srcOrd="8" destOrd="0" presId="urn:microsoft.com/office/officeart/2018/2/layout/IconVerticalSolidList"/>
    <dgm:cxn modelId="{814D2166-3120-43E8-94E4-8BDA7BD8DC7C}" type="presParOf" srcId="{358443A2-D4FB-4EEA-8E62-ACDE523978DF}" destId="{0AB9A026-E440-496E-BB18-0126EE98C60B}" srcOrd="0" destOrd="0" presId="urn:microsoft.com/office/officeart/2018/2/layout/IconVerticalSolidList"/>
    <dgm:cxn modelId="{16563523-C451-458B-A729-C58B409E425F}" type="presParOf" srcId="{358443A2-D4FB-4EEA-8E62-ACDE523978DF}" destId="{A7D35512-C216-4B83-A7CA-719FC5B94E16}" srcOrd="1" destOrd="0" presId="urn:microsoft.com/office/officeart/2018/2/layout/IconVerticalSolidList"/>
    <dgm:cxn modelId="{D976D1A3-511D-4DBA-8E54-6C86E86B3735}" type="presParOf" srcId="{358443A2-D4FB-4EEA-8E62-ACDE523978DF}" destId="{E13E3EA4-BDEF-432B-9ABF-18B660989BFF}" srcOrd="2" destOrd="0" presId="urn:microsoft.com/office/officeart/2018/2/layout/IconVerticalSolidList"/>
    <dgm:cxn modelId="{C5215E26-8A2D-483E-BAF1-C46798774ACF}" type="presParOf" srcId="{358443A2-D4FB-4EEA-8E62-ACDE523978DF}" destId="{7F12943D-EDF7-42B6-9894-E85FD6120EA6}" srcOrd="3" destOrd="0" presId="urn:microsoft.com/office/officeart/2018/2/layout/IconVerticalSolidList"/>
    <dgm:cxn modelId="{D19BF052-5D1A-4719-A17F-7F50B8F26D9C}" type="presParOf" srcId="{7AB2B85C-9DC4-43EB-8F1D-ED30FE30EF8B}" destId="{2C3EFA7D-3E14-4E72-8BF3-BB578BB6E68C}" srcOrd="9" destOrd="0" presId="urn:microsoft.com/office/officeart/2018/2/layout/IconVerticalSolidList"/>
    <dgm:cxn modelId="{866C4C56-FAC0-4620-94DD-99D5AFA6D03C}" type="presParOf" srcId="{7AB2B85C-9DC4-43EB-8F1D-ED30FE30EF8B}" destId="{9D94F59D-DF09-46D9-80E1-D565C954DD14}" srcOrd="10" destOrd="0" presId="urn:microsoft.com/office/officeart/2018/2/layout/IconVerticalSolidList"/>
    <dgm:cxn modelId="{61E692B7-FC49-4DEF-87D5-9BE8F97490F2}" type="presParOf" srcId="{9D94F59D-DF09-46D9-80E1-D565C954DD14}" destId="{324A70E0-455F-4377-81F8-EEAF4BA7241B}" srcOrd="0" destOrd="0" presId="urn:microsoft.com/office/officeart/2018/2/layout/IconVerticalSolidList"/>
    <dgm:cxn modelId="{367D2BA3-F0E7-4B6A-AAAC-6BE24BC85F97}" type="presParOf" srcId="{9D94F59D-DF09-46D9-80E1-D565C954DD14}" destId="{2DAE457D-3B66-42D0-990F-75EDE8E0D84D}" srcOrd="1" destOrd="0" presId="urn:microsoft.com/office/officeart/2018/2/layout/IconVerticalSolidList"/>
    <dgm:cxn modelId="{7FF923C8-A79C-491C-850C-ED97ECD89475}" type="presParOf" srcId="{9D94F59D-DF09-46D9-80E1-D565C954DD14}" destId="{DCCF9741-BEDE-479E-964B-6D7BC7324492}" srcOrd="2" destOrd="0" presId="urn:microsoft.com/office/officeart/2018/2/layout/IconVerticalSolidList"/>
    <dgm:cxn modelId="{A9E7E8D2-E277-4605-A6C2-509DCA7AD003}" type="presParOf" srcId="{9D94F59D-DF09-46D9-80E1-D565C954DD14}" destId="{04070293-FE60-4A10-9C2B-3B1A9146D21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08C3B-A59B-4469-9DB3-B15499346E97}">
      <dsp:nvSpPr>
        <dsp:cNvPr id="0" name=""/>
        <dsp:cNvSpPr/>
      </dsp:nvSpPr>
      <dsp:spPr>
        <a:xfrm>
          <a:off x="0" y="34131"/>
          <a:ext cx="3428999" cy="2057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Inadequate peripheral access</a:t>
          </a:r>
        </a:p>
      </dsp:txBody>
      <dsp:txXfrm>
        <a:off x="0" y="34131"/>
        <a:ext cx="3428999" cy="2057399"/>
      </dsp:txXfrm>
    </dsp:sp>
    <dsp:sp modelId="{4819C39C-05B4-4FED-A51E-1207AADD5BF3}">
      <dsp:nvSpPr>
        <dsp:cNvPr id="0" name=""/>
        <dsp:cNvSpPr/>
      </dsp:nvSpPr>
      <dsp:spPr>
        <a:xfrm>
          <a:off x="3771900" y="34131"/>
          <a:ext cx="3428999" cy="2057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Vasopressors &amp; Vesicants</a:t>
          </a:r>
        </a:p>
      </dsp:txBody>
      <dsp:txXfrm>
        <a:off x="3771900" y="34131"/>
        <a:ext cx="3428999" cy="2057399"/>
      </dsp:txXfrm>
    </dsp:sp>
    <dsp:sp modelId="{EBEEFCC3-F0C3-46B3-8EF0-184DA63FEF9F}">
      <dsp:nvSpPr>
        <dsp:cNvPr id="0" name=""/>
        <dsp:cNvSpPr/>
      </dsp:nvSpPr>
      <dsp:spPr>
        <a:xfrm>
          <a:off x="7543800" y="34131"/>
          <a:ext cx="3428999" cy="2057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Hemodialysis</a:t>
          </a:r>
        </a:p>
      </dsp:txBody>
      <dsp:txXfrm>
        <a:off x="7543800" y="34131"/>
        <a:ext cx="3428999" cy="2057399"/>
      </dsp:txXfrm>
    </dsp:sp>
    <dsp:sp modelId="{1B4AD096-8743-4EAD-825F-5EC0CB907E88}">
      <dsp:nvSpPr>
        <dsp:cNvPr id="0" name=""/>
        <dsp:cNvSpPr/>
      </dsp:nvSpPr>
      <dsp:spPr>
        <a:xfrm>
          <a:off x="1885950" y="2434431"/>
          <a:ext cx="3428999" cy="2057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Hemodynamic monitoring</a:t>
          </a:r>
        </a:p>
      </dsp:txBody>
      <dsp:txXfrm>
        <a:off x="1885950" y="2434431"/>
        <a:ext cx="3428999" cy="2057399"/>
      </dsp:txXfrm>
    </dsp:sp>
    <dsp:sp modelId="{C48021F0-7CA6-4777-B0BC-89ACE72C2D26}">
      <dsp:nvSpPr>
        <dsp:cNvPr id="0" name=""/>
        <dsp:cNvSpPr/>
      </dsp:nvSpPr>
      <dsp:spPr>
        <a:xfrm>
          <a:off x="5657850" y="2434431"/>
          <a:ext cx="3428999" cy="205739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Rapid resuscitation</a:t>
          </a:r>
        </a:p>
      </dsp:txBody>
      <dsp:txXfrm>
        <a:off x="5657850" y="2434431"/>
        <a:ext cx="3428999" cy="2057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7727F-7CE7-4DE0-B335-548F38DF7B3F}">
      <dsp:nvSpPr>
        <dsp:cNvPr id="0" name=""/>
        <dsp:cNvSpPr/>
      </dsp:nvSpPr>
      <dsp:spPr>
        <a:xfrm>
          <a:off x="9189865" y="1841447"/>
          <a:ext cx="1694058" cy="16937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AEBEB5-B596-4D88-9C7C-5DA0FE98C4AB}">
      <dsp:nvSpPr>
        <dsp:cNvPr id="0" name=""/>
        <dsp:cNvSpPr/>
      </dsp:nvSpPr>
      <dsp:spPr>
        <a:xfrm>
          <a:off x="9246907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Post care</a:t>
          </a:r>
        </a:p>
      </dsp:txBody>
      <dsp:txXfrm>
        <a:off x="9472925" y="2123785"/>
        <a:ext cx="1129013" cy="1129058"/>
      </dsp:txXfrm>
    </dsp:sp>
    <dsp:sp modelId="{128D9B53-EEEC-4E3D-9537-33785EF83BC8}">
      <dsp:nvSpPr>
        <dsp:cNvPr id="0" name=""/>
        <dsp:cNvSpPr/>
      </dsp:nvSpPr>
      <dsp:spPr>
        <a:xfrm rot="2700000">
          <a:off x="7439959" y="1841256"/>
          <a:ext cx="1693819" cy="16938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405F1-3211-4FC1-AFC9-CF30E79A8232}">
      <dsp:nvSpPr>
        <dsp:cNvPr id="0" name=""/>
        <dsp:cNvSpPr/>
      </dsp:nvSpPr>
      <dsp:spPr>
        <a:xfrm>
          <a:off x="7496883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Place line</a:t>
          </a:r>
        </a:p>
      </dsp:txBody>
      <dsp:txXfrm>
        <a:off x="7722901" y="2123785"/>
        <a:ext cx="1129013" cy="1129058"/>
      </dsp:txXfrm>
    </dsp:sp>
    <dsp:sp modelId="{41A07BC5-767C-4588-82BE-030B46089B38}">
      <dsp:nvSpPr>
        <dsp:cNvPr id="0" name=""/>
        <dsp:cNvSpPr/>
      </dsp:nvSpPr>
      <dsp:spPr>
        <a:xfrm rot="2700000">
          <a:off x="5689935" y="1841256"/>
          <a:ext cx="1693819" cy="16938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E175FF-7F4B-49BE-B670-CF8A4493C7AA}">
      <dsp:nvSpPr>
        <dsp:cNvPr id="0" name=""/>
        <dsp:cNvSpPr/>
      </dsp:nvSpPr>
      <dsp:spPr>
        <a:xfrm>
          <a:off x="5746858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Set-up</a:t>
          </a:r>
        </a:p>
      </dsp:txBody>
      <dsp:txXfrm>
        <a:off x="5972876" y="2123785"/>
        <a:ext cx="1129013" cy="1129058"/>
      </dsp:txXfrm>
    </dsp:sp>
    <dsp:sp modelId="{6988D600-EB5F-4F4A-8AD4-68385444D374}">
      <dsp:nvSpPr>
        <dsp:cNvPr id="0" name=""/>
        <dsp:cNvSpPr/>
      </dsp:nvSpPr>
      <dsp:spPr>
        <a:xfrm rot="2700000">
          <a:off x="3939910" y="1841256"/>
          <a:ext cx="1693819" cy="16938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B9AFF-53F2-4B36-A9E0-FF5979D73B4E}">
      <dsp:nvSpPr>
        <dsp:cNvPr id="0" name=""/>
        <dsp:cNvSpPr/>
      </dsp:nvSpPr>
      <dsp:spPr>
        <a:xfrm>
          <a:off x="3996834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Position</a:t>
          </a:r>
        </a:p>
      </dsp:txBody>
      <dsp:txXfrm>
        <a:off x="4221775" y="2123785"/>
        <a:ext cx="1129013" cy="1129058"/>
      </dsp:txXfrm>
    </dsp:sp>
    <dsp:sp modelId="{D37B5FCB-55A0-422E-845F-3EBAE97FACEB}">
      <dsp:nvSpPr>
        <dsp:cNvPr id="0" name=""/>
        <dsp:cNvSpPr/>
      </dsp:nvSpPr>
      <dsp:spPr>
        <a:xfrm rot="2700000">
          <a:off x="2189886" y="1841256"/>
          <a:ext cx="1693819" cy="16938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8198ED-1109-4DD4-9916-865E23687690}">
      <dsp:nvSpPr>
        <dsp:cNvPr id="0" name=""/>
        <dsp:cNvSpPr/>
      </dsp:nvSpPr>
      <dsp:spPr>
        <a:xfrm>
          <a:off x="2246809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Supplies</a:t>
          </a:r>
        </a:p>
      </dsp:txBody>
      <dsp:txXfrm>
        <a:off x="2471751" y="2123785"/>
        <a:ext cx="1129013" cy="1129058"/>
      </dsp:txXfrm>
    </dsp:sp>
    <dsp:sp modelId="{26959260-C47B-48C5-94F4-8C75664EC87A}">
      <dsp:nvSpPr>
        <dsp:cNvPr id="0" name=""/>
        <dsp:cNvSpPr/>
      </dsp:nvSpPr>
      <dsp:spPr>
        <a:xfrm rot="2700000">
          <a:off x="439862" y="1841256"/>
          <a:ext cx="1693819" cy="1693819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3B4EE4-822A-4EF8-9EFB-F882632D1140}">
      <dsp:nvSpPr>
        <dsp:cNvPr id="0" name=""/>
        <dsp:cNvSpPr/>
      </dsp:nvSpPr>
      <dsp:spPr>
        <a:xfrm>
          <a:off x="495709" y="1897914"/>
          <a:ext cx="1581049" cy="158080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Consent</a:t>
          </a:r>
        </a:p>
      </dsp:txBody>
      <dsp:txXfrm>
        <a:off x="721727" y="2123785"/>
        <a:ext cx="1129013" cy="1129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8B6C4-EC63-4B18-B210-59B0DC181426}">
      <dsp:nvSpPr>
        <dsp:cNvPr id="0" name=""/>
        <dsp:cNvSpPr/>
      </dsp:nvSpPr>
      <dsp:spPr>
        <a:xfrm>
          <a:off x="0" y="1907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8BBBB-E502-4561-8A4B-B20ACA0450B7}">
      <dsp:nvSpPr>
        <dsp:cNvPr id="0" name=""/>
        <dsp:cNvSpPr/>
      </dsp:nvSpPr>
      <dsp:spPr>
        <a:xfrm>
          <a:off x="245877" y="184791"/>
          <a:ext cx="447049" cy="447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6C317-C3E1-4260-BA40-7F031A575BAD}">
      <dsp:nvSpPr>
        <dsp:cNvPr id="0" name=""/>
        <dsp:cNvSpPr/>
      </dsp:nvSpPr>
      <dsp:spPr>
        <a:xfrm>
          <a:off x="938804" y="190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Patient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-Flat/Trendelenburg, bed height, head at top of bed </a:t>
          </a:r>
        </a:p>
      </dsp:txBody>
      <dsp:txXfrm>
        <a:off x="938804" y="1907"/>
        <a:ext cx="5649886" cy="812817"/>
      </dsp:txXfrm>
    </dsp:sp>
    <dsp:sp modelId="{7EABCE03-AD4A-4CDA-9281-531DD3BE360A}">
      <dsp:nvSpPr>
        <dsp:cNvPr id="0" name=""/>
        <dsp:cNvSpPr/>
      </dsp:nvSpPr>
      <dsp:spPr>
        <a:xfrm>
          <a:off x="0" y="1017929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394D0-1D60-459A-9198-42703FC4581C}">
      <dsp:nvSpPr>
        <dsp:cNvPr id="0" name=""/>
        <dsp:cNvSpPr/>
      </dsp:nvSpPr>
      <dsp:spPr>
        <a:xfrm>
          <a:off x="245877" y="1200813"/>
          <a:ext cx="447049" cy="447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413BF-18EF-4218-82B8-5526DFF2CAD2}">
      <dsp:nvSpPr>
        <dsp:cNvPr id="0" name=""/>
        <dsp:cNvSpPr/>
      </dsp:nvSpPr>
      <dsp:spPr>
        <a:xfrm>
          <a:off x="938804" y="1017929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Ultrasound</a:t>
          </a:r>
        </a:p>
      </dsp:txBody>
      <dsp:txXfrm>
        <a:off x="938804" y="1017929"/>
        <a:ext cx="5649886" cy="812817"/>
      </dsp:txXfrm>
    </dsp:sp>
    <dsp:sp modelId="{44ABCD96-C801-4D8B-962B-5E4C8A0D28BA}">
      <dsp:nvSpPr>
        <dsp:cNvPr id="0" name=""/>
        <dsp:cNvSpPr/>
      </dsp:nvSpPr>
      <dsp:spPr>
        <a:xfrm>
          <a:off x="0" y="2033951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4AECB-370B-4059-A746-7E7B1EEB5511}">
      <dsp:nvSpPr>
        <dsp:cNvPr id="0" name=""/>
        <dsp:cNvSpPr/>
      </dsp:nvSpPr>
      <dsp:spPr>
        <a:xfrm>
          <a:off x="245877" y="2216835"/>
          <a:ext cx="447049" cy="447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12D36-6845-45C3-85E3-36BF00BA8328}">
      <dsp:nvSpPr>
        <dsp:cNvPr id="0" name=""/>
        <dsp:cNvSpPr/>
      </dsp:nvSpPr>
      <dsp:spPr>
        <a:xfrm>
          <a:off x="938804" y="2033951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Table/Equipment</a:t>
          </a:r>
        </a:p>
      </dsp:txBody>
      <dsp:txXfrm>
        <a:off x="938804" y="2033951"/>
        <a:ext cx="5649886" cy="812817"/>
      </dsp:txXfrm>
    </dsp:sp>
    <dsp:sp modelId="{9C1A11BD-722F-4BCF-B5D6-3F4946414096}">
      <dsp:nvSpPr>
        <dsp:cNvPr id="0" name=""/>
        <dsp:cNvSpPr/>
      </dsp:nvSpPr>
      <dsp:spPr>
        <a:xfrm>
          <a:off x="0" y="3049973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2222E-BF6A-4E94-885A-CB7A2A0DDF2D}">
      <dsp:nvSpPr>
        <dsp:cNvPr id="0" name=""/>
        <dsp:cNvSpPr/>
      </dsp:nvSpPr>
      <dsp:spPr>
        <a:xfrm>
          <a:off x="245877" y="3232857"/>
          <a:ext cx="447049" cy="4470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7E705-2F1C-40D8-99C8-33788CD4DF1C}">
      <dsp:nvSpPr>
        <dsp:cNvPr id="0" name=""/>
        <dsp:cNvSpPr/>
      </dsp:nvSpPr>
      <dsp:spPr>
        <a:xfrm>
          <a:off x="938804" y="3049973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Physician</a:t>
          </a:r>
        </a:p>
      </dsp:txBody>
      <dsp:txXfrm>
        <a:off x="938804" y="3049973"/>
        <a:ext cx="5649886" cy="812817"/>
      </dsp:txXfrm>
    </dsp:sp>
    <dsp:sp modelId="{0AB9A026-E440-496E-BB18-0126EE98C60B}">
      <dsp:nvSpPr>
        <dsp:cNvPr id="0" name=""/>
        <dsp:cNvSpPr/>
      </dsp:nvSpPr>
      <dsp:spPr>
        <a:xfrm>
          <a:off x="0" y="4065995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35512-C216-4B83-A7CA-719FC5B94E16}">
      <dsp:nvSpPr>
        <dsp:cNvPr id="0" name=""/>
        <dsp:cNvSpPr/>
      </dsp:nvSpPr>
      <dsp:spPr>
        <a:xfrm>
          <a:off x="245877" y="4248879"/>
          <a:ext cx="447049" cy="4470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2943D-EDF7-42B6-9894-E85FD6120EA6}">
      <dsp:nvSpPr>
        <dsp:cNvPr id="0" name=""/>
        <dsp:cNvSpPr/>
      </dsp:nvSpPr>
      <dsp:spPr>
        <a:xfrm>
          <a:off x="938804" y="4065995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Nurse</a:t>
          </a:r>
        </a:p>
      </dsp:txBody>
      <dsp:txXfrm>
        <a:off x="938804" y="4065995"/>
        <a:ext cx="5649886" cy="812817"/>
      </dsp:txXfrm>
    </dsp:sp>
    <dsp:sp modelId="{324A70E0-455F-4377-81F8-EEAF4BA7241B}">
      <dsp:nvSpPr>
        <dsp:cNvPr id="0" name=""/>
        <dsp:cNvSpPr/>
      </dsp:nvSpPr>
      <dsp:spPr>
        <a:xfrm>
          <a:off x="0" y="5082017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E457D-3B66-42D0-990F-75EDE8E0D84D}">
      <dsp:nvSpPr>
        <dsp:cNvPr id="0" name=""/>
        <dsp:cNvSpPr/>
      </dsp:nvSpPr>
      <dsp:spPr>
        <a:xfrm>
          <a:off x="245877" y="5264901"/>
          <a:ext cx="447049" cy="44704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70293-FE60-4A10-9C2B-3B1A9146D21B}">
      <dsp:nvSpPr>
        <dsp:cNvPr id="0" name=""/>
        <dsp:cNvSpPr/>
      </dsp:nvSpPr>
      <dsp:spPr>
        <a:xfrm>
          <a:off x="938804" y="508201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Monitoring</a:t>
          </a:r>
        </a:p>
      </dsp:txBody>
      <dsp:txXfrm>
        <a:off x="938804" y="5082017"/>
        <a:ext cx="5649886" cy="812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2CF91-89A8-4D57-9897-3303D6FB30C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003AE-F0D5-4489-BA15-9714722B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3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Complications: 15% of CVCs; 5 million catheters inserted/</a:t>
            </a:r>
            <a:r>
              <a:rPr lang="en-US" dirty="0" err="1"/>
              <a:t>yr</a:t>
            </a:r>
            <a:r>
              <a:rPr lang="en-US" dirty="0"/>
              <a:t> in US</a:t>
            </a:r>
          </a:p>
          <a:p>
            <a:r>
              <a:rPr lang="en-US" dirty="0"/>
              <a:t>Bleeding risk related to: anatomical abnormalities, # of needle passes, arterial puncture (3-15%), lack of operator experience, lack of US guidance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IJ: &lt;0.1-2.2%</a:t>
            </a:r>
          </a:p>
          <a:p>
            <a:pPr marL="171450" indent="-171450">
              <a:buFontTx/>
              <a:buChar char="-"/>
            </a:pPr>
            <a:r>
              <a:rPr lang="en-US" dirty="0"/>
              <a:t>Subclavian: 0.4-2.1%</a:t>
            </a:r>
          </a:p>
          <a:p>
            <a:pPr marL="171450" indent="-171450">
              <a:buFontTx/>
              <a:buChar char="-"/>
            </a:pPr>
            <a:r>
              <a:rPr lang="en-US" dirty="0"/>
              <a:t>Femoral: 3.8-4.4% (arterial puncture, hematoma)</a:t>
            </a:r>
          </a:p>
          <a:p>
            <a:pPr marL="0" indent="0">
              <a:buFontTx/>
              <a:buNone/>
            </a:pPr>
            <a:r>
              <a:rPr lang="en-US" dirty="0"/>
              <a:t>CONFIRM BEFORE DILATING DO PREVENT ARTERIAL DILATION (transduction of cannulated vessel, manometry, pressure waveform analysis, VBG)</a:t>
            </a:r>
          </a:p>
          <a:p>
            <a:pPr marL="0" indent="0">
              <a:buFontTx/>
              <a:buNone/>
            </a:pPr>
            <a:r>
              <a:rPr lang="en-US" dirty="0"/>
              <a:t>U/S guidance reduces risk of arterial puncture, hematoma, hemothorax</a:t>
            </a:r>
          </a:p>
          <a:p>
            <a:pPr marL="0" indent="0">
              <a:buFontTx/>
              <a:buNone/>
            </a:pPr>
            <a:r>
              <a:rPr lang="en-US" dirty="0"/>
              <a:t>Minimal evidence supports routine </a:t>
            </a:r>
            <a:r>
              <a:rPr lang="en-US" dirty="0" err="1"/>
              <a:t>plt</a:t>
            </a:r>
            <a:r>
              <a:rPr lang="en-US" dirty="0"/>
              <a:t> or FFP transfusion (</a:t>
            </a:r>
            <a:r>
              <a:rPr lang="en-US" dirty="0" err="1"/>
              <a:t>pl</a:t>
            </a:r>
            <a:r>
              <a:rPr lang="en-US" dirty="0"/>
              <a:t> 25-50; INR 1.5-3)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3 sites trial concluded lower risk of BSI infection with subclavian but this was a secondary analysis using catheter tip colonization and the rate of clinical BSI was not statistically significant between groups when separated from primary outcome of BSI + DVT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Nice summary at https://</a:t>
            </a:r>
            <a:r>
              <a:rPr lang="en-US" dirty="0" err="1"/>
              <a:t>www.kwaktalk.org</a:t>
            </a:r>
            <a:r>
              <a:rPr lang="en-US" dirty="0"/>
              <a:t>/</a:t>
            </a:r>
            <a:r>
              <a:rPr lang="en-US" dirty="0" err="1"/>
              <a:t>ramer</a:t>
            </a:r>
            <a:r>
              <a:rPr lang="en-US" dirty="0"/>
              <a:t>/central-line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3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4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4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89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 positioning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Carotid artery cannulation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pneumothorax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35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Mediastinal hematoma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32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 of all areas where</a:t>
            </a:r>
            <a:r>
              <a:rPr lang="en-US" baseline="0" dirty="0"/>
              <a:t> procedures attempted NOT only the successful areas.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1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performance of all invasive procedures requires the ability to facilitate an effective discussion with patients regarding risk and benefit of the procedure before obtaining consent, a critical task that all internists must effectively perform. Internists who perform any invasive procedures must be able to initiate a standardized preparation beforehand including hand washing, donning of sterile gloves, preparation of the procedural field, and application of some form of anesthetic. Procedural competence need not be determined solely by a minimum number of successfully completed procedures but may be customized as appropriate through simulation, direct observation, and other criteria determined by the program director and clinical competency committee.”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3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 of all areas where</a:t>
            </a:r>
            <a:r>
              <a:rPr lang="en-US" baseline="0" dirty="0"/>
              <a:t> procedures attempted NOT only the successful areas.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93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 your procedure notes and place in folder on bulletin board behind work area.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5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57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46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Recommendation</a:t>
            </a:r>
            <a:r>
              <a:rPr lang="en-US" baseline="0" dirty="0"/>
              <a:t> is 2 min of </a:t>
            </a:r>
            <a:r>
              <a:rPr lang="en-US" baseline="0" dirty="0" err="1"/>
              <a:t>dryi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2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8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Recommendation</a:t>
            </a:r>
            <a:r>
              <a:rPr lang="en-US" baseline="0" dirty="0"/>
              <a:t> is 2 min of </a:t>
            </a:r>
            <a:r>
              <a:rPr lang="en-US" baseline="0" dirty="0" err="1"/>
              <a:t>dryi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70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she need more access?</a:t>
            </a:r>
          </a:p>
          <a:p>
            <a:r>
              <a:rPr lang="en-US" dirty="0"/>
              <a:t>What kind?</a:t>
            </a:r>
          </a:p>
          <a:p>
            <a:r>
              <a:rPr lang="en-US" dirty="0"/>
              <a:t>How do you decide?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0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touch on peripheral pressors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7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srrezaie</a:t>
            </a:r>
            <a:r>
              <a:rPr lang="en-US" dirty="0"/>
              <a:t>/status/993938864195678209?lang=</a:t>
            </a:r>
            <a:r>
              <a:rPr lang="en-US" dirty="0" err="1"/>
              <a:t>ar</a:t>
            </a:r>
            <a:r>
              <a:rPr lang="en-US" dirty="0"/>
              <a:t>-x-</a:t>
            </a:r>
            <a:r>
              <a:rPr lang="en-US" dirty="0" err="1"/>
              <a:t>fm</a:t>
            </a:r>
            <a:endParaRPr lang="en-US" dirty="0"/>
          </a:p>
          <a:p>
            <a:endParaRPr lang="en-US" dirty="0"/>
          </a:p>
          <a:p>
            <a:r>
              <a:rPr lang="en-US" dirty="0"/>
              <a:t>PICC is worse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Colors on that diagram match colors of the PIV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003AE-F0D5-4489-BA15-9714722BB5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2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4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0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6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3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3307-2092-4E41-AFF5-84D35DECE7F1}" type="datetimeFigureOut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E5D1-C24D-4557-B507-A0729D6E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mEMUCaU1y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.beck@hsc.utah.edu" TargetMode="External"/><Relationship Id="rId2" Type="http://schemas.openxmlformats.org/officeDocument/2006/relationships/hyperlink" Target="mailto:brian.poole@hsc.utah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rian.locke@hsc.utah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Central Line Training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Poole, MD</a:t>
            </a:r>
          </a:p>
          <a:p>
            <a:r>
              <a:rPr lang="en-US" dirty="0"/>
              <a:t>Emily Beck, MD</a:t>
            </a:r>
          </a:p>
          <a:p>
            <a:r>
              <a:rPr lang="en-US" dirty="0"/>
              <a:t>Brian Locke, MD</a:t>
            </a:r>
          </a:p>
        </p:txBody>
      </p:sp>
    </p:spTree>
    <p:extLst>
      <p:ext uri="{BB962C8B-B14F-4D97-AF65-F5344CB8AC3E}">
        <p14:creationId xmlns:p14="http://schemas.microsoft.com/office/powerpoint/2010/main" val="357685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FAB4-EFB0-4C3D-B315-107BE2E8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6AAA8-2E40-4B07-BBCD-8A59F6997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72 F with DMII presents to the ED with 1 week of progressive cough, dyspnea, and fevers. She recently attended a family wedding where several contacts later tested positive for COVID.</a:t>
            </a:r>
          </a:p>
          <a:p>
            <a:r>
              <a:rPr lang="en-US" dirty="0"/>
              <a:t>ED: Hypotensive to 76/48 after 2 L IVF, tachycardic to 120s. She has 2 PIVs (20 g R forearm, 22g L hand) and norepinephrine is started at .1 mcg/kg/min prior to arrival to the MICU.</a:t>
            </a:r>
          </a:p>
          <a:p>
            <a:r>
              <a:rPr lang="en-US" dirty="0"/>
              <a:t>The nurse asks if you are going to place a central line when the patient arrives in the ICU</a:t>
            </a:r>
          </a:p>
        </p:txBody>
      </p:sp>
    </p:spTree>
    <p:extLst>
      <p:ext uri="{BB962C8B-B14F-4D97-AF65-F5344CB8AC3E}">
        <p14:creationId xmlns:p14="http://schemas.microsoft.com/office/powerpoint/2010/main" val="22338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D3E6-57F5-49B8-B49B-6E00FE48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Central Venous Catheters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51E999-1AEB-4DA8-BC31-1CE64399B4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477409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20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008C3B-A59B-4469-9DB3-B15499346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19C39C-05B4-4FED-A51E-1207AADD5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EEFCC3-F0C3-46B3-8EF0-184DA63F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4AD096-8743-4EAD-825F-5EC0CB907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8021F0-7CA6-4777-B0BC-89ACE72C2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57FB-B5DE-4E12-8635-9A6B3DEB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Central Venous Catheters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134A1-CBC1-4543-8090-B871A954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Triple (Quad) Lumen CVC</a:t>
            </a:r>
          </a:p>
          <a:p>
            <a:r>
              <a:rPr lang="en-US" dirty="0"/>
              <a:t>Introducer Sheath (Cordis, PSI) &amp; MAC: contains port for PA-catheter or pacer) and 9 Fr (big) infusion port</a:t>
            </a:r>
          </a:p>
          <a:p>
            <a:r>
              <a:rPr lang="en-US" dirty="0"/>
              <a:t>Dialysis catheter (2 large lumens +/-  an additional medication port)</a:t>
            </a:r>
          </a:p>
          <a:p>
            <a:r>
              <a:rPr lang="en-US" dirty="0"/>
              <a:t>Peripherally-Inserted Central Catheter (PICC; 1-3 lumens)</a:t>
            </a:r>
          </a:p>
          <a:p>
            <a:r>
              <a:rPr lang="en-US" dirty="0"/>
              <a:t>Tunneled lines (various; </a:t>
            </a:r>
            <a:r>
              <a:rPr lang="en-US" dirty="0" err="1"/>
              <a:t>iHD</a:t>
            </a:r>
            <a:r>
              <a:rPr lang="en-US" dirty="0"/>
              <a:t>, or medications e.g. Hickman)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62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5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8" name="Freeform: Shape 6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6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6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ADCA8298-BD26-6F9C-EA7C-F47BE621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0"/>
            <a:ext cx="1181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8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98CC-A5A6-F442-ABCB-DEFC0C2F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0952E-5291-7B4E-88D0-D5502035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Bleeding</a:t>
            </a:r>
            <a:r>
              <a:rPr lang="en-US" dirty="0"/>
              <a:t>: insertion site, </a:t>
            </a:r>
            <a:r>
              <a:rPr lang="en-US" dirty="0" err="1"/>
              <a:t>subq</a:t>
            </a:r>
            <a:r>
              <a:rPr lang="en-US" dirty="0"/>
              <a:t>/retroperitoneal hematoma, mediastinal, hemothorax</a:t>
            </a:r>
          </a:p>
          <a:p>
            <a:pPr lvl="1"/>
            <a:r>
              <a:rPr lang="en-US" dirty="0"/>
              <a:t>0.5%-1.6%</a:t>
            </a:r>
          </a:p>
          <a:p>
            <a:r>
              <a:rPr lang="en-US" b="1" dirty="0"/>
              <a:t>Infection</a:t>
            </a:r>
            <a:r>
              <a:rPr lang="en-US" dirty="0"/>
              <a:t> (i.e. CLABSI)</a:t>
            </a:r>
          </a:p>
          <a:p>
            <a:pPr lvl="1"/>
            <a:r>
              <a:rPr lang="en-US" dirty="0"/>
              <a:t>0.5% - 1.4%- no statistically significant difference between insertion sites*</a:t>
            </a:r>
          </a:p>
          <a:p>
            <a:r>
              <a:rPr lang="en-US" b="1" dirty="0"/>
              <a:t>Vascular injury</a:t>
            </a:r>
          </a:p>
          <a:p>
            <a:pPr lvl="1"/>
            <a:r>
              <a:rPr lang="en-US" dirty="0"/>
              <a:t>4.2-9.3% arterial </a:t>
            </a:r>
            <a:r>
              <a:rPr lang="en-US" i="1" dirty="0"/>
              <a:t>puncture</a:t>
            </a:r>
            <a:r>
              <a:rPr lang="en-US" dirty="0"/>
              <a:t>, &lt;1% arterial injury </a:t>
            </a:r>
          </a:p>
          <a:p>
            <a:r>
              <a:rPr lang="en-US" b="1" dirty="0"/>
              <a:t>Pneumothorax</a:t>
            </a:r>
            <a:r>
              <a:rPr lang="en-US" dirty="0"/>
              <a:t> (requiring chest tube)</a:t>
            </a:r>
          </a:p>
          <a:p>
            <a:pPr lvl="1"/>
            <a:r>
              <a:rPr lang="en-US" dirty="0"/>
              <a:t>0.5% IJ</a:t>
            </a:r>
          </a:p>
          <a:p>
            <a:pPr lvl="1"/>
            <a:r>
              <a:rPr lang="en-US" dirty="0"/>
              <a:t>1.5% subclavian</a:t>
            </a:r>
          </a:p>
          <a:p>
            <a:r>
              <a:rPr lang="en-US" b="1" dirty="0"/>
              <a:t>Thrombosis</a:t>
            </a:r>
            <a:r>
              <a:rPr lang="en-US" dirty="0"/>
              <a:t> (symptomatic)</a:t>
            </a:r>
          </a:p>
          <a:p>
            <a:pPr lvl="1"/>
            <a:r>
              <a:rPr lang="en-US" dirty="0"/>
              <a:t>0.5% - 1.4% (femoral &gt; IJ ~ subclavian)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F180-752D-7247-B946-8BE5D9AD29DF}"/>
              </a:ext>
            </a:extLst>
          </p:cNvPr>
          <p:cNvSpPr txBox="1"/>
          <p:nvPr/>
        </p:nvSpPr>
        <p:spPr>
          <a:xfrm>
            <a:off x="7766559" y="6357971"/>
            <a:ext cx="4445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Wolfe KS, Kress PJ.  Chest 2016;150(1):237-246.</a:t>
            </a:r>
          </a:p>
          <a:p>
            <a:r>
              <a:rPr lang="en-US" sz="1400" dirty="0" err="1"/>
              <a:t>Parienti</a:t>
            </a:r>
            <a:r>
              <a:rPr lang="en-US" sz="1400" dirty="0"/>
              <a:t> JJ, et al.  New </a:t>
            </a:r>
            <a:r>
              <a:rPr lang="en-US" sz="1400" dirty="0" err="1"/>
              <a:t>Eng</a:t>
            </a:r>
            <a:r>
              <a:rPr lang="en-US" sz="1400" dirty="0"/>
              <a:t> J Med 2015;373(13):1220-1229.</a:t>
            </a:r>
          </a:p>
        </p:txBody>
      </p:sp>
    </p:spTree>
    <p:extLst>
      <p:ext uri="{BB962C8B-B14F-4D97-AF65-F5344CB8AC3E}">
        <p14:creationId xmlns:p14="http://schemas.microsoft.com/office/powerpoint/2010/main" val="207225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2169-C1AA-4968-AB6B-ACA9BB81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62082-FF37-444D-A338-94F05E954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Few strong contraindications</a:t>
            </a:r>
          </a:p>
          <a:p>
            <a:pPr lvl="1"/>
            <a:r>
              <a:rPr lang="en-US" dirty="0"/>
              <a:t>Distorted vessel anatomy- thrombosis, vascular injury</a:t>
            </a:r>
          </a:p>
          <a:p>
            <a:pPr lvl="1"/>
            <a:r>
              <a:rPr lang="en-US" dirty="0"/>
              <a:t>Infection overlying catheter insertion site</a:t>
            </a:r>
          </a:p>
          <a:p>
            <a:r>
              <a:rPr lang="en-US" dirty="0"/>
              <a:t>Relative contraindications: alternative site</a:t>
            </a:r>
          </a:p>
          <a:p>
            <a:pPr lvl="1"/>
            <a:r>
              <a:rPr lang="en-US" dirty="0"/>
              <a:t>Coagulopathy</a:t>
            </a:r>
          </a:p>
          <a:p>
            <a:pPr lvl="1"/>
            <a:r>
              <a:rPr lang="en-US" dirty="0"/>
              <a:t>Thrombocytopenia</a:t>
            </a:r>
          </a:p>
          <a:p>
            <a:pPr lvl="1"/>
            <a:r>
              <a:rPr lang="en-US" dirty="0"/>
              <a:t>Elevated ICP</a:t>
            </a:r>
          </a:p>
          <a:p>
            <a:pPr lvl="1"/>
            <a:r>
              <a:rPr lang="en-US" dirty="0"/>
              <a:t>Hemothorax or pneumothorax risk</a:t>
            </a:r>
          </a:p>
        </p:txBody>
      </p:sp>
    </p:spTree>
    <p:extLst>
      <p:ext uri="{BB962C8B-B14F-4D97-AF65-F5344CB8AC3E}">
        <p14:creationId xmlns:p14="http://schemas.microsoft.com/office/powerpoint/2010/main" val="7250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Order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7941DD6-E652-41EF-9E2C-32A6BED7D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857171"/>
              </p:ext>
            </p:extLst>
          </p:nvPr>
        </p:nvGraphicFramePr>
        <p:xfrm>
          <a:off x="609600" y="762000"/>
          <a:ext cx="10972800" cy="537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31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6959260-C47B-48C5-94F4-8C75664EC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3B4EE4-822A-4EF8-9EFB-F882632D1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7B5FCB-55A0-422E-845F-3EBAE97FA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8198ED-1109-4DD4-9916-865E2368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88D600-EB5F-4F4A-8AD4-68385444D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1B9AFF-53F2-4B36-A9E0-FF5979D73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A07BC5-767C-4588-82BE-030B46089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E175FF-7F4B-49BE-B670-CF8A4493C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8D9B53-EEEC-4E3D-9537-33785EF83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0405F1-3211-4FC1-AFC9-CF30E79A82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97727F-7CE7-4DE0-B335-548F38DF7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AEBEB5-B596-4D88-9C7C-5DA0FE98C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AA4E-8104-B84C-9C25-0CF47C11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EBE38-0FE6-E749-819E-46DA963FA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Central Line</a:t>
            </a:r>
          </a:p>
          <a:p>
            <a:pPr lvl="1"/>
            <a:r>
              <a:rPr lang="en-US" dirty="0"/>
              <a:t>Contains line and most of your supplies</a:t>
            </a:r>
          </a:p>
          <a:p>
            <a:r>
              <a:rPr lang="en-US" dirty="0"/>
              <a:t>Central Line Kits</a:t>
            </a:r>
          </a:p>
          <a:p>
            <a:pPr lvl="1"/>
            <a:r>
              <a:rPr lang="en-US" dirty="0"/>
              <a:t>Need: Line caps (3), </a:t>
            </a:r>
            <a:r>
              <a:rPr lang="en-US" dirty="0" err="1"/>
              <a:t>Luer</a:t>
            </a:r>
            <a:r>
              <a:rPr lang="en-US" dirty="0"/>
              <a:t> lock syringe, saline flushes </a:t>
            </a:r>
            <a:r>
              <a:rPr lang="en-US" b="1" dirty="0"/>
              <a:t>NOT </a:t>
            </a:r>
            <a:r>
              <a:rPr lang="en-US" dirty="0"/>
              <a:t>sterile</a:t>
            </a:r>
          </a:p>
          <a:p>
            <a:pPr lvl="1"/>
            <a:r>
              <a:rPr lang="en-US" dirty="0"/>
              <a:t>OR towels, extra gown, gauze</a:t>
            </a:r>
          </a:p>
          <a:p>
            <a:r>
              <a:rPr lang="en-US" dirty="0"/>
              <a:t>Line caddy</a:t>
            </a:r>
          </a:p>
          <a:p>
            <a:pPr lvl="1"/>
            <a:r>
              <a:rPr lang="en-US" dirty="0"/>
              <a:t>Sterile gloves</a:t>
            </a:r>
          </a:p>
          <a:p>
            <a:pPr lvl="1"/>
            <a:r>
              <a:rPr lang="en-US" dirty="0"/>
              <a:t>Ultrasound probe cover</a:t>
            </a:r>
          </a:p>
          <a:p>
            <a:pPr lvl="1"/>
            <a:r>
              <a:rPr lang="en-US" dirty="0"/>
              <a:t>Line dressing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5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dirty="0"/>
              <a:t>Positioning: Key to Success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0B77DED-0AFD-41C2-A7FB-F42D1719A6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93159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3436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038600"/>
            <a:ext cx="2362200" cy="265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95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95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191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7400" y="6648631"/>
            <a:ext cx="6433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Pigott et al. </a:t>
            </a:r>
            <a:r>
              <a:rPr lang="en-US" sz="1000" b="1" dirty="0"/>
              <a:t>Bedside Ultrasonography, Central Line Placement: Treatment &amp; Medication.  eMed </a:t>
            </a:r>
            <a:r>
              <a:rPr lang="en-US" sz="1000" dirty="0"/>
              <a:t>Updated: Oct 30, 2009</a:t>
            </a:r>
          </a:p>
        </p:txBody>
      </p:sp>
    </p:spTree>
    <p:extLst>
      <p:ext uri="{BB962C8B-B14F-4D97-AF65-F5344CB8AC3E}">
        <p14:creationId xmlns:p14="http://schemas.microsoft.com/office/powerpoint/2010/main" val="242420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95E33B-EEA3-2F06-C93A-F0FC2B7EE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0"/>
            <a:ext cx="7848599" cy="67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2838BA-CAA9-E14D-D61D-172806787985}"/>
              </a:ext>
            </a:extLst>
          </p:cNvPr>
          <p:cNvSpPr/>
          <p:nvPr/>
        </p:nvSpPr>
        <p:spPr>
          <a:xfrm>
            <a:off x="4191000" y="3276600"/>
            <a:ext cx="45720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1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Anatomy</a:t>
            </a:r>
          </a:p>
        </p:txBody>
      </p:sp>
      <p:pic>
        <p:nvPicPr>
          <p:cNvPr id="5" name="Picture 4" descr="R IJ posterior.BMP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1676400"/>
            <a:ext cx="4220938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1" y="525780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Neck</a:t>
            </a:r>
          </a:p>
        </p:txBody>
      </p:sp>
      <p:pic>
        <p:nvPicPr>
          <p:cNvPr id="8" name="Picture 7" descr="R IJ mid neck.BMP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4108" y="1676400"/>
            <a:ext cx="4348844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525780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 Neck</a:t>
            </a:r>
          </a:p>
        </p:txBody>
      </p:sp>
    </p:spTree>
    <p:extLst>
      <p:ext uri="{BB962C8B-B14F-4D97-AF65-F5344CB8AC3E}">
        <p14:creationId xmlns:p14="http://schemas.microsoft.com/office/powerpoint/2010/main" val="388335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4" name="Content Placeholder 3" descr="R IJ Central.BMP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410060"/>
            <a:ext cx="5715000" cy="4536776"/>
          </a:xfrm>
        </p:spPr>
      </p:pic>
      <p:sp>
        <p:nvSpPr>
          <p:cNvPr id="3" name="TextBox 2"/>
          <p:cNvSpPr txBox="1"/>
          <p:nvPr/>
        </p:nvSpPr>
        <p:spPr>
          <a:xfrm>
            <a:off x="3733800" y="60637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Neck</a:t>
            </a:r>
          </a:p>
        </p:txBody>
      </p:sp>
    </p:spTree>
    <p:extLst>
      <p:ext uri="{BB962C8B-B14F-4D97-AF65-F5344CB8AC3E}">
        <p14:creationId xmlns:p14="http://schemas.microsoft.com/office/powerpoint/2010/main" val="350315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756" y="321211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Ultrasound Color Doppler</a:t>
            </a:r>
          </a:p>
        </p:txBody>
      </p:sp>
      <p:pic>
        <p:nvPicPr>
          <p:cNvPr id="11267" name="Picture 3" descr="A screenshot of a computer screen&#10;&#10;Description automatically generated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r="-2" b="1332"/>
          <a:stretch/>
        </p:blipFill>
        <p:spPr bwMode="auto">
          <a:xfrm>
            <a:off x="6705600" y="2486752"/>
            <a:ext cx="5212080" cy="3856948"/>
          </a:xfrm>
          <a:prstGeom prst="rect">
            <a:avLst/>
          </a:prstGeom>
          <a:noFill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A screen shot of a computer&#10;&#10;Description automatically generate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r="-2" b="1316"/>
          <a:stretch/>
        </p:blipFill>
        <p:spPr bwMode="auto">
          <a:xfrm>
            <a:off x="381000" y="2486132"/>
            <a:ext cx="5212080" cy="3857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584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Always Maintain Sterility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Position patient</a:t>
            </a:r>
          </a:p>
          <a:p>
            <a:r>
              <a:rPr lang="en-US" dirty="0"/>
              <a:t>Open supplies onto table </a:t>
            </a:r>
            <a:r>
              <a:rPr lang="en-US" dirty="0" err="1"/>
              <a:t>steriley</a:t>
            </a:r>
            <a:endParaRPr lang="en-US" dirty="0"/>
          </a:p>
          <a:p>
            <a:r>
              <a:rPr lang="en-US" dirty="0"/>
              <a:t>Cleanse insertion site with antiseptic</a:t>
            </a:r>
          </a:p>
          <a:p>
            <a:pPr lvl="1"/>
            <a:r>
              <a:rPr lang="en-US" dirty="0"/>
              <a:t>30 seconds drying time</a:t>
            </a:r>
          </a:p>
          <a:p>
            <a:r>
              <a:rPr lang="en-US" dirty="0"/>
              <a:t>Don sterile gown/gloves</a:t>
            </a:r>
          </a:p>
          <a:p>
            <a:r>
              <a:rPr lang="en-US" dirty="0"/>
              <a:t>Drape patient</a:t>
            </a:r>
          </a:p>
          <a:p>
            <a:r>
              <a:rPr lang="en-US" b="1" dirty="0"/>
              <a:t>Speak up if you think you might have broken sterile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1DF74-F469-4F15-99EC-BE5926D5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Seldinger</a:t>
            </a:r>
            <a:r>
              <a:rPr lang="en-US" dirty="0"/>
              <a:t>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DFF6C-8D5E-4FF8-9B62-91655CBB2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>
                <a:hlinkClick r:id="rId3"/>
              </a:rPr>
              <a:t>https://www.youtube.com/watch?v=hmEMUCaU1y0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0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/>
              <a:t>Checking Placement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4DB503-06B2-4C8D-95CB-BF4CECF5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441285"/>
            <a:ext cx="7848600" cy="5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01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DF862-4CB9-2949-BA43-1B620F1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>
                <a:solidFill>
                  <a:schemeClr val="bg1"/>
                </a:solidFill>
              </a:rPr>
              <a:t>Post procedure: CXR confirmation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20C13-B29E-AB41-9067-049E8FAD4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Assess correct placement/catheter termination</a:t>
            </a:r>
          </a:p>
          <a:p>
            <a:pPr lvl="1"/>
            <a:r>
              <a:rPr lang="en-US" sz="2000" dirty="0" err="1">
                <a:solidFill>
                  <a:schemeClr val="bg1"/>
                </a:solidFill>
              </a:rPr>
              <a:t>Cavoatrial</a:t>
            </a:r>
            <a:r>
              <a:rPr lang="en-US" sz="2000" dirty="0">
                <a:solidFill>
                  <a:schemeClr val="bg1"/>
                </a:solidFill>
              </a:rPr>
              <a:t> junction is 1.5-2 vertebrae below carina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SVC placement is generally fine</a:t>
            </a:r>
          </a:p>
          <a:p>
            <a:r>
              <a:rPr lang="en-US" sz="2000" dirty="0">
                <a:solidFill>
                  <a:schemeClr val="bg1"/>
                </a:solidFill>
              </a:rPr>
              <a:t>Assess for complication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Pneumothorax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Inappropriate vessel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Right side should NOT cross midline</a:t>
            </a: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Left side SHOULD cross midline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B4AB27-4C18-6945-9E77-660E2231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14444" r="26874" b="13333"/>
          <a:stretch/>
        </p:blipFill>
        <p:spPr>
          <a:xfrm>
            <a:off x="6707720" y="952499"/>
            <a:ext cx="5105400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35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m, person&#10;&#10;Description automatically generated">
            <a:extLst>
              <a:ext uri="{FF2B5EF4-FFF2-40B4-BE49-F238E27FC236}">
                <a16:creationId xmlns:a16="http://schemas.microsoft.com/office/drawing/2014/main" id="{3EDA6A78-E624-41C8-8595-6B24DBA2A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 r="-1" b="24348"/>
          <a:stretch/>
        </p:blipFill>
        <p:spPr>
          <a:xfrm>
            <a:off x="321733" y="381000"/>
            <a:ext cx="1154853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8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0449-EF6B-F14B-B8AD-A6E6B83BD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7920" r="27500" b="16583"/>
          <a:stretch/>
        </p:blipFill>
        <p:spPr>
          <a:xfrm>
            <a:off x="2653004" y="304800"/>
            <a:ext cx="688599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BDD51-C366-C948-8179-326AD2211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6" t="14329" r="31667" b="13008"/>
          <a:stretch/>
        </p:blipFill>
        <p:spPr>
          <a:xfrm>
            <a:off x="3429000" y="95250"/>
            <a:ext cx="5334000" cy="66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Describe indications, risks, and procedural steps of central line placement</a:t>
            </a:r>
          </a:p>
          <a:p>
            <a:r>
              <a:rPr lang="en-US" dirty="0"/>
              <a:t>Become familiar with central line kit</a:t>
            </a:r>
          </a:p>
          <a:p>
            <a:r>
              <a:rPr lang="en-US" dirty="0"/>
              <a:t>Identify vessels using ultrasound to guide central line placement</a:t>
            </a:r>
          </a:p>
          <a:p>
            <a:r>
              <a:rPr lang="en-US" dirty="0"/>
              <a:t>Practice steps to successfully place a central line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m, person, hair, book&#10;&#10;Description automatically generated">
            <a:extLst>
              <a:ext uri="{FF2B5EF4-FFF2-40B4-BE49-F238E27FC236}">
                <a16:creationId xmlns:a16="http://schemas.microsoft.com/office/drawing/2014/main" id="{42A56D2E-9891-464A-ABB8-9584D707C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r="-1" b="1666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3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Post-procedure: Documentation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1448B-039E-4E0F-B48D-83FFCA87E638}"/>
              </a:ext>
            </a:extLst>
          </p:cNvPr>
          <p:cNvGrpSpPr/>
          <p:nvPr/>
        </p:nvGrpSpPr>
        <p:grpSpPr>
          <a:xfrm>
            <a:off x="436266" y="1752600"/>
            <a:ext cx="11319467" cy="3733800"/>
            <a:chOff x="436266" y="1752600"/>
            <a:chExt cx="11319467" cy="3733800"/>
          </a:xfrm>
        </p:grpSpPr>
        <p:pic>
          <p:nvPicPr>
            <p:cNvPr id="6" name="Picture 5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08A97B01-0B62-4A9C-89E7-D9DC50E8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66" y="1752600"/>
              <a:ext cx="11319467" cy="3733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85A09B-A372-487E-B5B1-D4796F08A313}"/>
                </a:ext>
              </a:extLst>
            </p:cNvPr>
            <p:cNvSpPr/>
            <p:nvPr/>
          </p:nvSpPr>
          <p:spPr>
            <a:xfrm>
              <a:off x="2057400" y="2882590"/>
              <a:ext cx="1981200" cy="3810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478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Post-procedure: Documentation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E2EEEF-99A8-4F25-BC2F-142F68891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4" y="1600200"/>
            <a:ext cx="11299252" cy="4373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4AADA-99D2-49C7-915B-62EEFD148851}"/>
              </a:ext>
            </a:extLst>
          </p:cNvPr>
          <p:cNvSpPr/>
          <p:nvPr/>
        </p:nvSpPr>
        <p:spPr>
          <a:xfrm>
            <a:off x="3810000" y="4267200"/>
            <a:ext cx="1981200" cy="381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38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739E93DA-BA0C-4FFD-8859-C0D19FF5C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1384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/>
              <a:t>Post-procedure: Documentation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C091C74-8D10-4543-ACC1-D486351E3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" b="-3"/>
          <a:stretch/>
        </p:blipFill>
        <p:spPr>
          <a:xfrm>
            <a:off x="942597" y="556118"/>
            <a:ext cx="560883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5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</a:t>
            </a:r>
            <a:r>
              <a:rPr lang="en-US" b="1" i="1" u="sng" dirty="0"/>
              <a:t>NOT</a:t>
            </a:r>
            <a:r>
              <a:rPr lang="en-US" dirty="0"/>
              <a:t> an indication for central venous catheter placement?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Massive transfusion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Administration of caustic medications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Total parenteral nutrition 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Frequent lab collections</a:t>
            </a:r>
          </a:p>
          <a:p>
            <a:pPr marL="400050" lvl="1" indent="0">
              <a:buNone/>
            </a:pPr>
            <a:r>
              <a:rPr lang="en-US" dirty="0"/>
              <a:t>Labs are not an indication for CVC placement, nor is patient comfort.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4F25-A541-6701-90F6-72B055F0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77234-C40F-EF44-A90F-8223987C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answer</a:t>
            </a:r>
            <a:r>
              <a:rPr lang="en-US" b="1" dirty="0"/>
              <a:t> roughly </a:t>
            </a:r>
            <a:r>
              <a:rPr lang="en-US" dirty="0"/>
              <a:t>matches the rate of complications from placing a R IJ triple lumen catheter?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26E635-08BC-8617-EF80-456A9D7FF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088536"/>
              </p:ext>
            </p:extLst>
          </p:nvPr>
        </p:nvGraphicFramePr>
        <p:xfrm>
          <a:off x="609600" y="2801462"/>
          <a:ext cx="10972800" cy="3675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11917989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9040711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34705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6838649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233807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98532571"/>
                    </a:ext>
                  </a:extLst>
                </a:gridCol>
              </a:tblGrid>
              <a:tr h="1107937">
                <a:tc>
                  <a:txBody>
                    <a:bodyPr/>
                    <a:lstStyle/>
                    <a:p>
                      <a:r>
                        <a:rPr lang="en-US" sz="2400" dirty="0"/>
                        <a:t>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Arterial Puncture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Vascular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Symptomatic DVT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CLABSI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Pneumo-thorax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678206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620384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65733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85467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120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1D5727-6D54-1148-72DD-7E53ABB33569}"/>
              </a:ext>
            </a:extLst>
          </p:cNvPr>
          <p:cNvSpPr txBox="1"/>
          <p:nvPr/>
        </p:nvSpPr>
        <p:spPr>
          <a:xfrm>
            <a:off x="2209800" y="5486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Confirm wire placement before dilating!</a:t>
            </a:r>
          </a:p>
        </p:txBody>
      </p:sp>
    </p:spTree>
    <p:extLst>
      <p:ext uri="{BB962C8B-B14F-4D97-AF65-F5344CB8AC3E}">
        <p14:creationId xmlns:p14="http://schemas.microsoft.com/office/powerpoint/2010/main" val="3431330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the strongest contraindication to placing a central venous catheter?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Uncooperative awake patient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Infection overlying site of catheter placement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Coagulopathy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Recent </a:t>
            </a:r>
            <a:r>
              <a:rPr lang="en-US" dirty="0" err="1"/>
              <a:t>tpa</a:t>
            </a:r>
            <a:r>
              <a:rPr lang="en-US" dirty="0"/>
              <a:t> administration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31616-0CFC-2C45-B9EE-E701EF48739F}"/>
              </a:ext>
            </a:extLst>
          </p:cNvPr>
          <p:cNvSpPr txBox="1"/>
          <p:nvPr/>
        </p:nvSpPr>
        <p:spPr>
          <a:xfrm>
            <a:off x="7579455" y="6398696"/>
            <a:ext cx="461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Wolfe KS, Kress PJ.  Chest 2016;150(1):237-246.</a:t>
            </a:r>
          </a:p>
        </p:txBody>
      </p:sp>
    </p:spTree>
    <p:extLst>
      <p:ext uri="{BB962C8B-B14F-4D97-AF65-F5344CB8AC3E}">
        <p14:creationId xmlns:p14="http://schemas.microsoft.com/office/powerpoint/2010/main" val="32198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3562-6183-4EE0-9C6C-3FFD7AD8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30EE1-F496-4F20-8281-267430B5B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most correct regarding the risks of central venous catheter placement?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Subclavian placement has the lowest risk of complications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Femoral catheters have a significantly higher rate of DVT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Incidence of pneumothorax is equal between IJ and SC placement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Blood-stream infection is the most common complication of centra-line placement</a:t>
            </a:r>
          </a:p>
        </p:txBody>
      </p:sp>
    </p:spTree>
    <p:extLst>
      <p:ext uri="{BB962C8B-B14F-4D97-AF65-F5344CB8AC3E}">
        <p14:creationId xmlns:p14="http://schemas.microsoft.com/office/powerpoint/2010/main" val="39862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We currently use </a:t>
            </a:r>
            <a:r>
              <a:rPr lang="en-US" dirty="0" err="1">
                <a:effectLst/>
              </a:rPr>
              <a:t>chlorhexidine</a:t>
            </a:r>
            <a:r>
              <a:rPr lang="en-US" dirty="0">
                <a:effectLst/>
              </a:rPr>
              <a:t> (CHG) as the skin antiseptic prior to invasive procedures.  Sterilization of the skin with CHG is dependent on: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A. Scrubbing technique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B. Duration of scrubbing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C. Drying time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D. Light activation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14F8-1236-43D5-9EC4-5024582B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F9B4-C2CD-4D39-8C2A-FC067E634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must be able to consent a patient independently for a central line to meet ABIM requirements: know indications and complication rates.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Evaluate each confirmation x-ray: terminates between SVC-Atria?, Crosses Midline?, Pneumothorax?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Never be afraid to admit you broke sterility</a:t>
            </a:r>
          </a:p>
        </p:txBody>
      </p:sp>
    </p:spTree>
    <p:extLst>
      <p:ext uri="{BB962C8B-B14F-4D97-AF65-F5344CB8AC3E}">
        <p14:creationId xmlns:p14="http://schemas.microsoft.com/office/powerpoint/2010/main" val="22500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</a:t>
            </a:r>
            <a:r>
              <a:rPr lang="en-US" b="1" i="1" u="sng" dirty="0"/>
              <a:t>NOT</a:t>
            </a:r>
            <a:r>
              <a:rPr lang="en-US" dirty="0"/>
              <a:t> an indication for central venous catheter placement?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Massive transfusion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Administration of caustic medications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Total parenteral nutrition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Frequent lab collections</a:t>
            </a:r>
          </a:p>
        </p:txBody>
      </p:sp>
    </p:spTree>
    <p:extLst>
      <p:ext uri="{BB962C8B-B14F-4D97-AF65-F5344CB8AC3E}">
        <p14:creationId xmlns:p14="http://schemas.microsoft.com/office/powerpoint/2010/main" val="339938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brian.poole@hsc.utah.edu</a:t>
            </a:r>
            <a:r>
              <a:rPr lang="en-US" dirty="0"/>
              <a:t>			801-691-8134</a:t>
            </a:r>
          </a:p>
          <a:p>
            <a:r>
              <a:rPr lang="en-US" dirty="0">
                <a:hlinkClick r:id="rId3"/>
              </a:rPr>
              <a:t>emily.beck@hsc.utah.edu</a:t>
            </a:r>
            <a:r>
              <a:rPr lang="en-US" dirty="0"/>
              <a:t>			208-830-6514</a:t>
            </a:r>
          </a:p>
          <a:p>
            <a:r>
              <a:rPr lang="en-US" dirty="0">
                <a:hlinkClick r:id="rId4"/>
              </a:rPr>
              <a:t>brian.locke@hsc.utah.edu</a:t>
            </a:r>
            <a:r>
              <a:rPr lang="en-US" dirty="0"/>
              <a:t>			406-570-6919</a:t>
            </a:r>
          </a:p>
        </p:txBody>
      </p:sp>
    </p:spTree>
    <p:extLst>
      <p:ext uri="{BB962C8B-B14F-4D97-AF65-F5344CB8AC3E}">
        <p14:creationId xmlns:p14="http://schemas.microsoft.com/office/powerpoint/2010/main" val="246842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4F25-A541-6701-90F6-72B055F0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77234-C40F-EF44-A90F-8223987C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answer</a:t>
            </a:r>
            <a:r>
              <a:rPr lang="en-US" b="1" dirty="0"/>
              <a:t> roughly </a:t>
            </a:r>
            <a:r>
              <a:rPr lang="en-US" dirty="0"/>
              <a:t>matches the rate of complications from placing a R IJ triple lumen catheter?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26E635-08BC-8617-EF80-456A9D7FF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053943"/>
              </p:ext>
            </p:extLst>
          </p:nvPr>
        </p:nvGraphicFramePr>
        <p:xfrm>
          <a:off x="609600" y="2801462"/>
          <a:ext cx="10972800" cy="3675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11917989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9040711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334705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96838649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7233807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98532571"/>
                    </a:ext>
                  </a:extLst>
                </a:gridCol>
              </a:tblGrid>
              <a:tr h="1107937">
                <a:tc>
                  <a:txBody>
                    <a:bodyPr/>
                    <a:lstStyle/>
                    <a:p>
                      <a:r>
                        <a:rPr lang="en-US" sz="2400" dirty="0"/>
                        <a:t>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Arterial Puncture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Vascular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Symptomatic DVT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CLABSI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Pneumo-thorax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678206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620384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65733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85467"/>
                  </a:ext>
                </a:extLst>
              </a:tr>
              <a:tr h="641900">
                <a:tc>
                  <a:txBody>
                    <a:bodyPr/>
                    <a:lstStyle/>
                    <a:p>
                      <a:r>
                        <a:rPr lang="en-US" sz="24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12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89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the strongest contraindication to placing a central venous catheter?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Uncooperative awake patient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Infection overlying site of catheter placement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Coagulopathy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Recent </a:t>
            </a:r>
            <a:r>
              <a:rPr lang="en-US" dirty="0" err="1"/>
              <a:t>tpa</a:t>
            </a:r>
            <a:r>
              <a:rPr lang="en-US" dirty="0"/>
              <a:t> administration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31616-0CFC-2C45-B9EE-E701EF48739F}"/>
              </a:ext>
            </a:extLst>
          </p:cNvPr>
          <p:cNvSpPr txBox="1"/>
          <p:nvPr/>
        </p:nvSpPr>
        <p:spPr>
          <a:xfrm>
            <a:off x="7579455" y="6398696"/>
            <a:ext cx="461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Wolfe KS, Kress PJ.  Chest 2016;150(1):237-246.</a:t>
            </a:r>
          </a:p>
        </p:txBody>
      </p:sp>
    </p:spTree>
    <p:extLst>
      <p:ext uri="{BB962C8B-B14F-4D97-AF65-F5344CB8AC3E}">
        <p14:creationId xmlns:p14="http://schemas.microsoft.com/office/powerpoint/2010/main" val="124668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3562-6183-4EE0-9C6C-3FFD7AD8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30EE1-F496-4F20-8281-267430B5B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is most correct regarding the risks of central venous catheter placement?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Subclavian placement has the lowest risk of complications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Femoral catheters have a significantly higher rate of DVT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Incidence of pneumothorax is equal between IJ and SC placement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/>
              <a:t>Blood-stream infection is the most common complication of centra-line placement</a:t>
            </a:r>
          </a:p>
        </p:txBody>
      </p:sp>
    </p:spTree>
    <p:extLst>
      <p:ext uri="{BB962C8B-B14F-4D97-AF65-F5344CB8AC3E}">
        <p14:creationId xmlns:p14="http://schemas.microsoft.com/office/powerpoint/2010/main" val="194509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We currently use </a:t>
            </a:r>
            <a:r>
              <a:rPr lang="en-US" dirty="0" err="1">
                <a:effectLst/>
              </a:rPr>
              <a:t>chlorhexidine</a:t>
            </a:r>
            <a:r>
              <a:rPr lang="en-US" dirty="0">
                <a:effectLst/>
              </a:rPr>
              <a:t> (CHG) as the skin antiseptic prior to invasive procedures.  Sterilization of the skin with CHG is dependent on: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A. Scrubbing technique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B. Duration of scrubbing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C. Drying time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D. Light activation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2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1F5E5-5441-4209-956D-77D11009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1C55B-34ED-4042-B4BC-B4FBDFFBC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1929 Dr. Werner Forssman inserted a ureteric catheter through his cubital vein into the right side of his heart</a:t>
            </a:r>
          </a:p>
          <a:p>
            <a:endParaRPr lang="en-US" dirty="0"/>
          </a:p>
          <a:p>
            <a:r>
              <a:rPr lang="en-US" dirty="0"/>
              <a:t>1953 </a:t>
            </a:r>
            <a:r>
              <a:rPr lang="en-US" dirty="0" err="1"/>
              <a:t>Seldinger</a:t>
            </a:r>
            <a:r>
              <a:rPr lang="en-US" dirty="0"/>
              <a:t> technique was first described for arteriography</a:t>
            </a:r>
          </a:p>
          <a:p>
            <a:endParaRPr lang="en-US" dirty="0"/>
          </a:p>
          <a:p>
            <a:r>
              <a:rPr lang="en-US" dirty="0"/>
              <a:t>In the early 2000 approximately 8% of hospitalized patients required central venous access with more than 5 million catheters placed yearly in the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669</TotalTime>
  <Words>1666</Words>
  <Application>Microsoft Macintosh PowerPoint</Application>
  <PresentationFormat>Widescreen</PresentationFormat>
  <Paragraphs>292</Paragraphs>
  <Slides>40</Slides>
  <Notes>24</Notes>
  <HiddenSlides>11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Central Line Training 101</vt:lpstr>
      <vt:lpstr>PowerPoint Presentation</vt:lpstr>
      <vt:lpstr>Objectives</vt:lpstr>
      <vt:lpstr>Question 1</vt:lpstr>
      <vt:lpstr>Question 2</vt:lpstr>
      <vt:lpstr> Question 2</vt:lpstr>
      <vt:lpstr>Question 3</vt:lpstr>
      <vt:lpstr>Question 4</vt:lpstr>
      <vt:lpstr>Background</vt:lpstr>
      <vt:lpstr>Case</vt:lpstr>
      <vt:lpstr>Indications for Central Venous Catheters</vt:lpstr>
      <vt:lpstr>Types of Central Venous Catheters</vt:lpstr>
      <vt:lpstr>PowerPoint Presentation</vt:lpstr>
      <vt:lpstr>Risks</vt:lpstr>
      <vt:lpstr>Contraindications</vt:lpstr>
      <vt:lpstr>Procedural Order</vt:lpstr>
      <vt:lpstr>Supplies</vt:lpstr>
      <vt:lpstr>Positioning: Key to Success</vt:lpstr>
      <vt:lpstr>Positioning</vt:lpstr>
      <vt:lpstr>Anatomy</vt:lpstr>
      <vt:lpstr>Anatomy</vt:lpstr>
      <vt:lpstr>Ultrasound Color Doppler</vt:lpstr>
      <vt:lpstr>Always Maintain Sterility</vt:lpstr>
      <vt:lpstr>Seldinger Technique</vt:lpstr>
      <vt:lpstr>Checking Placement</vt:lpstr>
      <vt:lpstr>Post procedure: CXR confirmation</vt:lpstr>
      <vt:lpstr>PowerPoint Presentation</vt:lpstr>
      <vt:lpstr>PowerPoint Presentation</vt:lpstr>
      <vt:lpstr>PowerPoint Presentation</vt:lpstr>
      <vt:lpstr>PowerPoint Presentation</vt:lpstr>
      <vt:lpstr>Post-procedure: Documentation</vt:lpstr>
      <vt:lpstr>Post-procedure: Documentation</vt:lpstr>
      <vt:lpstr>Post-procedure: Documentation</vt:lpstr>
      <vt:lpstr>Question</vt:lpstr>
      <vt:lpstr>Question 2</vt:lpstr>
      <vt:lpstr> Question</vt:lpstr>
      <vt:lpstr>Question</vt:lpstr>
      <vt:lpstr>Question</vt:lpstr>
      <vt:lpstr>Learning Points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Line Training 101 2020</dc:title>
  <dc:creator>Brian Poole</dc:creator>
  <cp:lastModifiedBy>BRIAN LOCKE</cp:lastModifiedBy>
  <cp:revision>17</cp:revision>
  <dcterms:created xsi:type="dcterms:W3CDTF">2020-08-29T04:57:41Z</dcterms:created>
  <dcterms:modified xsi:type="dcterms:W3CDTF">2022-08-22T18:10:08Z</dcterms:modified>
</cp:coreProperties>
</file>